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9" r:id="rId20"/>
    <p:sldId id="280" r:id="rId21"/>
    <p:sldId id="285" r:id="rId22"/>
    <p:sldId id="273" r:id="rId23"/>
    <p:sldId id="274" r:id="rId24"/>
    <p:sldId id="277" r:id="rId25"/>
    <p:sldId id="281" r:id="rId26"/>
    <p:sldId id="286" r:id="rId27"/>
    <p:sldId id="282" r:id="rId28"/>
    <p:sldId id="283" r:id="rId29"/>
    <p:sldId id="284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A"/>
    <a:srgbClr val="D6A10E"/>
    <a:srgbClr val="FFFAFC"/>
    <a:srgbClr val="F1CDDB"/>
    <a:srgbClr val="FAFFFE"/>
    <a:srgbClr val="C5E8DE"/>
    <a:srgbClr val="FAFEFF"/>
    <a:srgbClr val="D5EEFA"/>
    <a:srgbClr val="23B200"/>
    <a:srgbClr val="2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9" autoAdjust="0"/>
    <p:restoredTop sz="96366"/>
  </p:normalViewPr>
  <p:slideViewPr>
    <p:cSldViewPr snapToGrid="0">
      <p:cViewPr>
        <p:scale>
          <a:sx n="119" d="100"/>
          <a:sy n="119" d="100"/>
        </p:scale>
        <p:origin x="1608" y="416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472F50-F9C3-5B6D-5C9A-B7AA38723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06FD213-C736-7A41-D554-8E7490ED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727644"/>
            <a:ext cx="7682837" cy="737647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Meeting on May </a:t>
            </a:r>
            <a:r>
              <a:rPr lang="en-US" altLang="ja-JP" dirty="0"/>
              <a:t>28</a:t>
            </a:r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112ECE5-73EB-D5AF-59A5-B360E1392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2" y="3983489"/>
            <a:ext cx="5981923" cy="565063"/>
          </a:xfrm>
        </p:spPr>
        <p:txBody>
          <a:bodyPr/>
          <a:lstStyle/>
          <a:p>
            <a:r>
              <a:rPr kumimoji="1"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Takumi Shiota</a:t>
            </a:r>
            <a:endParaRPr kumimoji="1" lang="ja-JP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89A8835C-94A0-A2E1-0730-6795988E13C3}"/>
              </a:ext>
            </a:extLst>
          </p:cNvPr>
          <p:cNvSpPr txBox="1">
            <a:spLocks/>
          </p:cNvSpPr>
          <p:nvPr/>
        </p:nvSpPr>
        <p:spPr>
          <a:xfrm>
            <a:off x="697587" y="4801205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May 28, 2025</a:t>
            </a:r>
            <a:endParaRPr lang="ja-JP" altLang="en-US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28B5C75A-FB62-5A1F-F154-566D057C1668}"/>
              </a:ext>
            </a:extLst>
          </p:cNvPr>
          <p:cNvSpPr txBox="1">
            <a:spLocks/>
          </p:cNvSpPr>
          <p:nvPr/>
        </p:nvSpPr>
        <p:spPr>
          <a:xfrm>
            <a:off x="697584" y="5393461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@Maastricht univ.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80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20F4-DEAD-AA8E-FCDB-0E55F476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514F80-8480-34D7-CE03-14E2014F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F452D0-0488-2E1E-4FD7-7E72146C0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20D7F5-B0CF-C41C-4AF7-01F69218FCFE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E241D7-C62B-BE85-B95A-5727B5F27FEB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1E61D3-565D-D7B7-B040-2F567CA99DE4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28A79C-31AE-164C-4C61-8A8845319A6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C16C228-80F4-EC47-D342-C9C32C29DC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15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3917FF9-5CE4-7A36-4D1C-89CD193C09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1F974361-D552-979C-017B-0CCDBFF4C4E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F0694BF-D229-B4E7-4671-C75ABB083E37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16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94187-FFDC-70D5-3B45-EA87FB9C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C2CAF-093E-3862-1549-16FC4F33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F577CB-76D9-C204-0BA7-9FE6B5E7B80D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A80C4A-18F6-5942-FD58-C8D3780ACD93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251EAD-52A4-1015-B6D3-9AE898853F3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86DC219A-AF93-ED24-99C5-D545B3A9B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19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038B36A-88DE-4144-F674-3C711DEAE87A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DA465CA7-1AE9-0CA5-D48E-AC408FAE3BF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860B5C65-3E9C-2CE4-AB71-B88924892354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7B8032-CA67-F2C1-D2EE-7DFC26AE63F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95635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B5F3-3D0E-4FBC-D3E9-5E4C610A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11364-74C2-1CB3-8870-D803C620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CEF159-7B84-D967-75DF-CFA5A86E3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F93ABB-E5BE-E39E-BA35-4074C7386EF3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9A4988-CEB3-BBB0-E1EE-8C86A721B339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889935-E6E9-14BD-E3ED-8BECED8848D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BD924959-8E0A-ED60-C63E-BF1842AF9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23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C72A7AE9-6D0A-E036-7438-178665000F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E5BF777-2390-38CF-A180-B8EC2FB38180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36963-6655-41CD-CD92-C413376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3A78B-BB7B-8F0E-6646-0BF3ED895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C2B0A-C13A-F880-E157-7880F055833E}"/>
              </a:ext>
            </a:extLst>
          </p:cNvPr>
          <p:cNvSpPr txBox="1"/>
          <p:nvPr/>
        </p:nvSpPr>
        <p:spPr>
          <a:xfrm>
            <a:off x="418707" y="169279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B94C1-84C8-3799-FC05-9405291D69D6}"/>
              </a:ext>
            </a:extLst>
          </p:cNvPr>
          <p:cNvSpPr txBox="1"/>
          <p:nvPr/>
        </p:nvSpPr>
        <p:spPr>
          <a:xfrm>
            <a:off x="4754882" y="167601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EFB2C8-F36F-FEE2-C93C-9044EFD234D3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44E8BD6-5E38-61E8-A74F-58ECEA7DBF9A}"/>
              </a:ext>
            </a:extLst>
          </p:cNvPr>
          <p:cNvSpPr txBox="1"/>
          <p:nvPr/>
        </p:nvSpPr>
        <p:spPr>
          <a:xfrm>
            <a:off x="418707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EA103DE-15D2-252C-D48D-5C6FF8FA57D8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CAB32B-B15F-2B0A-C30E-345AA31B48D9}"/>
              </a:ext>
            </a:extLst>
          </p:cNvPr>
          <p:cNvSpPr txBox="1"/>
          <p:nvPr/>
        </p:nvSpPr>
        <p:spPr>
          <a:xfrm>
            <a:off x="4754882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351D39C-9F92-7F7D-832A-73B156CB4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26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12BC935-C970-EB0C-76A8-FB0B16068E2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2BED927D-38B9-AC05-E788-6BB2B7430197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25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B2D93F91-4581-43A4-8D7E-896409B07681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0DBEB8FA-E0A8-F867-3231-C7301AD08933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D11A697F-19AB-826D-A5C8-604B922AED8D}"/>
              </a:ext>
            </a:extLst>
          </p:cNvPr>
          <p:cNvSpPr txBox="1">
            <a:spLocks/>
          </p:cNvSpPr>
          <p:nvPr/>
        </p:nvSpPr>
        <p:spPr>
          <a:xfrm>
            <a:off x="4765392" y="467517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29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8F9F3-1F44-3FA3-0AE3-C919AEE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A3CA4-8AA5-1F56-68A8-3EE4806E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6C505D6-4BFC-7E44-2FCE-77F3B44EC40D}"/>
              </a:ext>
            </a:extLst>
          </p:cNvPr>
          <p:cNvSpPr txBox="1"/>
          <p:nvPr/>
        </p:nvSpPr>
        <p:spPr>
          <a:xfrm>
            <a:off x="418707" y="517819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E6C52A-BE9C-93E4-901D-8146C335CD8A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6F1475-3885-CD0E-CE8D-57F723683D35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7FEE24-7A13-B7E4-DF45-16541BCB94FE}"/>
              </a:ext>
            </a:extLst>
          </p:cNvPr>
          <p:cNvSpPr txBox="1"/>
          <p:nvPr/>
        </p:nvSpPr>
        <p:spPr>
          <a:xfrm>
            <a:off x="418707" y="169368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5CB158D-B9AB-C340-F72E-BE25FF43B91D}"/>
              </a:ext>
            </a:extLst>
          </p:cNvPr>
          <p:cNvSpPr txBox="1"/>
          <p:nvPr/>
        </p:nvSpPr>
        <p:spPr>
          <a:xfrm>
            <a:off x="4754882" y="167690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8EC8CA7-0A36-F038-5703-9C0429B3E2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32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DACFB56-BBC8-ED74-C316-6323F0CA3404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7CBD1A69-6C5E-E116-8024-D300C2C577A9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97190742-6AA8-901A-7301-FA720874CD2B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A699397A-FC27-A88D-6342-96DD98FD6F0E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34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5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2605D2F-EEA8-800D-78C8-3D9D90AF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5" y="4178274"/>
            <a:ext cx="2163978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38CF4E4-996F-B0F0-62C9-435833D4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58" y="4178274"/>
            <a:ext cx="2178151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111A62-1B71-28A3-B801-25C5FFDD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98" y="4178274"/>
            <a:ext cx="2178151" cy="2160000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676903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726941" y="3676903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B4E606-42CC-83AF-FDFA-E7FED510B03E}"/>
              </a:ext>
            </a:extLst>
          </p:cNvPr>
          <p:cNvSpPr txBox="1"/>
          <p:nvPr/>
        </p:nvSpPr>
        <p:spPr>
          <a:xfrm>
            <a:off x="484908" y="41977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A63BD6-5A16-8BFA-D6F3-01AB576A3D23}"/>
              </a:ext>
            </a:extLst>
          </p:cNvPr>
          <p:cNvSpPr txBox="1"/>
          <p:nvPr/>
        </p:nvSpPr>
        <p:spPr>
          <a:xfrm>
            <a:off x="39316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95BEE-9041-FE65-AEB2-4A683F1E6E3B}"/>
              </a:ext>
            </a:extLst>
          </p:cNvPr>
          <p:cNvSpPr txBox="1"/>
          <p:nvPr/>
        </p:nvSpPr>
        <p:spPr>
          <a:xfrm>
            <a:off x="66240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1CB93C-36D8-6E9F-B269-31A38F09DA26}"/>
              </a:ext>
            </a:extLst>
          </p:cNvPr>
          <p:cNvSpPr txBox="1"/>
          <p:nvPr/>
        </p:nvSpPr>
        <p:spPr>
          <a:xfrm>
            <a:off x="5943603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26D707-0CFD-016D-48E8-1205915E192E}"/>
              </a:ext>
            </a:extLst>
          </p:cNvPr>
          <p:cNvSpPr txBox="1"/>
          <p:nvPr/>
        </p:nvSpPr>
        <p:spPr>
          <a:xfrm>
            <a:off x="8370295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4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E39477-E365-6BA5-E7EC-6104950D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2017C9-D22F-FA35-9BC3-E0CC6D462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50CA85-316B-1FEC-EEB6-4AC823EA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8" y="1660525"/>
            <a:ext cx="1952442" cy="216000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F854FDFC-737B-5DD9-CE6B-481032CAAEAF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23142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400F0A7-5F03-AEAA-B83A-B84B8164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11" y="1660525"/>
            <a:ext cx="1952443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266A2F9-8BB4-872F-55F7-311B0032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2" y="4262577"/>
            <a:ext cx="2138553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EE840-DE63-69F8-380D-F410F90A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397" y="4262577"/>
            <a:ext cx="2374215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6725B95-A3F6-B1A9-F41F-E5A1D37D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274" y="4262577"/>
            <a:ext cx="2163253" cy="216000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BCE9A884-FF16-4FF6-4639-08EB2DAD8CCC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C4B528-3ACF-6AD4-555D-1D38C0C89760}"/>
              </a:ext>
            </a:extLst>
          </p:cNvPr>
          <p:cNvSpPr txBox="1"/>
          <p:nvPr/>
        </p:nvSpPr>
        <p:spPr>
          <a:xfrm>
            <a:off x="359182" y="16991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477103-11D4-EB02-8D84-C05BCD627A01}"/>
              </a:ext>
            </a:extLst>
          </p:cNvPr>
          <p:cNvSpPr txBox="1"/>
          <p:nvPr/>
        </p:nvSpPr>
        <p:spPr>
          <a:xfrm>
            <a:off x="2781819" y="16605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445FA1-FFFD-7FCD-3306-DA350FD8772A}"/>
              </a:ext>
            </a:extLst>
          </p:cNvPr>
          <p:cNvSpPr txBox="1"/>
          <p:nvPr/>
        </p:nvSpPr>
        <p:spPr>
          <a:xfrm>
            <a:off x="4050611" y="349059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457BB-4C5F-2C01-1F6D-4966D3628295}"/>
              </a:ext>
            </a:extLst>
          </p:cNvPr>
          <p:cNvSpPr txBox="1"/>
          <p:nvPr/>
        </p:nvSpPr>
        <p:spPr>
          <a:xfrm>
            <a:off x="1912237" y="349059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7EA4B5-C368-114F-1AD2-D2734AC3D419}"/>
              </a:ext>
            </a:extLst>
          </p:cNvPr>
          <p:cNvSpPr txBox="1"/>
          <p:nvPr/>
        </p:nvSpPr>
        <p:spPr>
          <a:xfrm>
            <a:off x="35918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DA48B6-FBC8-A3B7-52A8-AEA11CB1968E}"/>
              </a:ext>
            </a:extLst>
          </p:cNvPr>
          <p:cNvSpPr txBox="1"/>
          <p:nvPr/>
        </p:nvSpPr>
        <p:spPr>
          <a:xfrm>
            <a:off x="264052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9533B-C588-FF8F-5EA2-25C5F8F32989}"/>
              </a:ext>
            </a:extLst>
          </p:cNvPr>
          <p:cNvSpPr txBox="1"/>
          <p:nvPr/>
        </p:nvSpPr>
        <p:spPr>
          <a:xfrm>
            <a:off x="534327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F362413-5376-37D8-2F71-F95E9B6C9075}"/>
              </a:ext>
            </a:extLst>
          </p:cNvPr>
          <p:cNvSpPr txBox="1"/>
          <p:nvPr/>
        </p:nvSpPr>
        <p:spPr>
          <a:xfrm>
            <a:off x="4486779" y="601500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EE2361-0E15-4D3B-C89C-73F54CBC3FEC}"/>
              </a:ext>
            </a:extLst>
          </p:cNvPr>
          <p:cNvSpPr txBox="1"/>
          <p:nvPr/>
        </p:nvSpPr>
        <p:spPr>
          <a:xfrm>
            <a:off x="2251513" y="60400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AFA4DC-EBD3-CAE0-A5E8-9CAB33C7F2D7}"/>
              </a:ext>
            </a:extLst>
          </p:cNvPr>
          <p:cNvSpPr txBox="1"/>
          <p:nvPr/>
        </p:nvSpPr>
        <p:spPr>
          <a:xfrm>
            <a:off x="7094447" y="6040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1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CEEBF-ACCD-0323-8A40-8B10D501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376DB4-5ECD-0B91-912F-F348CEAF2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84BBDBB-5F83-884D-970C-AAEA5AAC66D7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48752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9BBFE0-7CE7-A2BD-CE33-A3606ABF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7" y="1663534"/>
            <a:ext cx="2163253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D36214-FDAC-1B49-83BE-F60E737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60" y="1663534"/>
            <a:ext cx="2163253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6C224C-4AC8-44E0-9B5C-0CED5DE5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53" y="1663534"/>
            <a:ext cx="2285171" cy="216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9827A66-CC51-9B0B-15F3-459F3A5D26E5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A1973FE-1BCE-FA83-454C-A7619516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0" y="4262577"/>
            <a:ext cx="2206260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A21B328-8D17-564E-DCC8-010B30384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753" y="4260349"/>
            <a:ext cx="2099060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247D5E0-93B8-CE15-AA9D-E2A7D0CE8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646" y="4260349"/>
            <a:ext cx="2099060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2294C0F-859A-8D2C-0995-3D5D42CD2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051" y="4260349"/>
            <a:ext cx="2042289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344FE4-86A1-B7D4-4797-0FC881F75390}"/>
              </a:ext>
            </a:extLst>
          </p:cNvPr>
          <p:cNvSpPr txBox="1"/>
          <p:nvPr/>
        </p:nvSpPr>
        <p:spPr>
          <a:xfrm>
            <a:off x="6692402" y="33919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C9F6CC6-E198-9405-A50E-3467D36D3766}"/>
              </a:ext>
            </a:extLst>
          </p:cNvPr>
          <p:cNvSpPr txBox="1"/>
          <p:nvPr/>
        </p:nvSpPr>
        <p:spPr>
          <a:xfrm>
            <a:off x="3998105" y="34040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DA0B3B-5534-2B38-3AF7-E7350FF60087}"/>
              </a:ext>
            </a:extLst>
          </p:cNvPr>
          <p:cNvSpPr txBox="1"/>
          <p:nvPr/>
        </p:nvSpPr>
        <p:spPr>
          <a:xfrm>
            <a:off x="1774212" y="34040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29B72B-4811-1D14-45E8-D987B080E070}"/>
              </a:ext>
            </a:extLst>
          </p:cNvPr>
          <p:cNvSpPr txBox="1"/>
          <p:nvPr/>
        </p:nvSpPr>
        <p:spPr>
          <a:xfrm>
            <a:off x="344358" y="16696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4999D-828E-ABDE-96ED-FFB2A2796AB0}"/>
              </a:ext>
            </a:extLst>
          </p:cNvPr>
          <p:cNvSpPr txBox="1"/>
          <p:nvPr/>
        </p:nvSpPr>
        <p:spPr>
          <a:xfrm>
            <a:off x="2580065" y="16635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ADF95C-3A90-8BE7-919F-8CB2F4C48677}"/>
              </a:ext>
            </a:extLst>
          </p:cNvPr>
          <p:cNvSpPr txBox="1"/>
          <p:nvPr/>
        </p:nvSpPr>
        <p:spPr>
          <a:xfrm>
            <a:off x="4653453" y="16635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819680-70A3-FC3C-FF9E-26AEDCFACD0B}"/>
              </a:ext>
            </a:extLst>
          </p:cNvPr>
          <p:cNvSpPr txBox="1"/>
          <p:nvPr/>
        </p:nvSpPr>
        <p:spPr>
          <a:xfrm>
            <a:off x="283718" y="4320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F0B37E-0908-07ED-1807-05A93C7D328D}"/>
              </a:ext>
            </a:extLst>
          </p:cNvPr>
          <p:cNvSpPr txBox="1"/>
          <p:nvPr/>
        </p:nvSpPr>
        <p:spPr>
          <a:xfrm>
            <a:off x="2519425" y="43145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C0B7A-A3FB-FA8A-608E-D184E2D5028A}"/>
              </a:ext>
            </a:extLst>
          </p:cNvPr>
          <p:cNvSpPr txBox="1"/>
          <p:nvPr/>
        </p:nvSpPr>
        <p:spPr>
          <a:xfrm>
            <a:off x="4592813" y="43145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DE9ADFC-49CE-E3A5-B4C6-E75C90490D8D}"/>
              </a:ext>
            </a:extLst>
          </p:cNvPr>
          <p:cNvSpPr txBox="1"/>
          <p:nvPr/>
        </p:nvSpPr>
        <p:spPr>
          <a:xfrm>
            <a:off x="6938623" y="43222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④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E6833B8-2DFD-B1BA-6B11-B1082CD23D8B}"/>
              </a:ext>
            </a:extLst>
          </p:cNvPr>
          <p:cNvSpPr txBox="1"/>
          <p:nvPr/>
        </p:nvSpPr>
        <p:spPr>
          <a:xfrm>
            <a:off x="2035720" y="605400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8902E5-CC8D-1E11-262A-E7055CD58787}"/>
              </a:ext>
            </a:extLst>
          </p:cNvPr>
          <p:cNvSpPr txBox="1"/>
          <p:nvPr/>
        </p:nvSpPr>
        <p:spPr>
          <a:xfrm>
            <a:off x="4500650" y="60515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A507-B3E3-EF07-742A-87006B4F5056}"/>
              </a:ext>
            </a:extLst>
          </p:cNvPr>
          <p:cNvSpPr txBox="1"/>
          <p:nvPr/>
        </p:nvSpPr>
        <p:spPr>
          <a:xfrm>
            <a:off x="4150714" y="60515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39EBE4D-CCBF-B9D0-A156-961F99FD870C}"/>
              </a:ext>
            </a:extLst>
          </p:cNvPr>
          <p:cNvSpPr txBox="1"/>
          <p:nvPr/>
        </p:nvSpPr>
        <p:spPr>
          <a:xfrm>
            <a:off x="6674788" y="60515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5C4F3CF-0A9A-5AB2-3AC2-50EF1C592B1B}"/>
              </a:ext>
            </a:extLst>
          </p:cNvPr>
          <p:cNvSpPr txBox="1"/>
          <p:nvPr/>
        </p:nvSpPr>
        <p:spPr>
          <a:xfrm>
            <a:off x="6327817" y="60515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5A57C7D-16A0-C751-D53C-57E30C065D53}"/>
              </a:ext>
            </a:extLst>
          </p:cNvPr>
          <p:cNvSpPr txBox="1"/>
          <p:nvPr/>
        </p:nvSpPr>
        <p:spPr>
          <a:xfrm>
            <a:off x="8706110" y="60515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4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7801B-1134-A907-75A3-21C3694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184D-4CF6-DE0C-1DCE-D986777F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D1ECED-6A65-A3E5-46BF-B5D20D4D7D80}"/>
              </a:ext>
            </a:extLst>
          </p:cNvPr>
          <p:cNvSpPr txBox="1"/>
          <p:nvPr/>
        </p:nvSpPr>
        <p:spPr>
          <a:xfrm>
            <a:off x="266309" y="1271971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,1] (=[3,6])</a:t>
            </a:r>
            <a:endParaRPr lang="en-US" altLang="ja-JP" dirty="0">
              <a:solidFill>
                <a:srgbClr val="001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CA46FFAA-6DF6-F01B-1A40-70F62F2F603E}"/>
              </a:ext>
            </a:extLst>
          </p:cNvPr>
          <p:cNvSpPr txBox="1">
            <a:spLocks/>
          </p:cNvSpPr>
          <p:nvPr/>
        </p:nvSpPr>
        <p:spPr>
          <a:xfrm>
            <a:off x="266310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F0FEA2-E7E8-F365-9F5F-B3473DDC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" y="409489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EC24C3-440D-B11E-2FD3-CDC8174A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10" y="4094896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C17032F-9ED2-5A09-A9C6-D103AF80CE35}"/>
              </a:ext>
            </a:extLst>
          </p:cNvPr>
          <p:cNvSpPr txBox="1">
            <a:spLocks/>
          </p:cNvSpPr>
          <p:nvPr/>
        </p:nvSpPr>
        <p:spPr>
          <a:xfrm>
            <a:off x="3511019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B56B9E5-1BA4-16CF-10A2-423B21A9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5" y="409489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D4EC39-C6A2-F426-C3CC-739CBE2F43EC}"/>
              </a:ext>
            </a:extLst>
          </p:cNvPr>
          <p:cNvSpPr txBox="1"/>
          <p:nvPr/>
        </p:nvSpPr>
        <p:spPr>
          <a:xfrm>
            <a:off x="484908" y="41977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B3224F-2056-C187-9BEC-C144101E626D}"/>
              </a:ext>
            </a:extLst>
          </p:cNvPr>
          <p:cNvSpPr txBox="1"/>
          <p:nvPr/>
        </p:nvSpPr>
        <p:spPr>
          <a:xfrm>
            <a:off x="39316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69C0DD-8523-D452-81E9-81696DC7391B}"/>
              </a:ext>
            </a:extLst>
          </p:cNvPr>
          <p:cNvSpPr txBox="1"/>
          <p:nvPr/>
        </p:nvSpPr>
        <p:spPr>
          <a:xfrm>
            <a:off x="6315596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ED9695-8F20-3627-3F58-E8211863A54E}"/>
              </a:ext>
            </a:extLst>
          </p:cNvPr>
          <p:cNvSpPr txBox="1"/>
          <p:nvPr/>
        </p:nvSpPr>
        <p:spPr>
          <a:xfrm>
            <a:off x="8265511" y="57815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8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08249-D445-A548-24B0-42B98AD7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3DC8CC-3E44-7AEC-D0DF-D490397E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9DBD20-410C-E581-3D64-1C9F35F5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8" y="1788607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4EC7BE-1DC7-3B38-4FCD-27D5BAED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19" y="174257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A72111-581F-9663-B9C5-F08AEF37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7" y="4082577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7C0165B-CE7C-4217-23CC-D7275392226F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4FE7F3C4-69D3-B709-3219-80EACF39B499}"/>
              </a:ext>
            </a:extLst>
          </p:cNvPr>
          <p:cNvSpPr txBox="1">
            <a:spLocks/>
          </p:cNvSpPr>
          <p:nvPr/>
        </p:nvSpPr>
        <p:spPr>
          <a:xfrm>
            <a:off x="266310" y="3836366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5CFC955-1CBE-0824-7DE5-3DEB3BEC5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437" y="4082576"/>
            <a:ext cx="2398909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F8F088B-A8D7-FAA1-4BBA-F9295CF28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817" y="408257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B8C0D-2C1D-5B7B-D546-2C9D2291DE07}"/>
              </a:ext>
            </a:extLst>
          </p:cNvPr>
          <p:cNvSpPr txBox="1"/>
          <p:nvPr/>
        </p:nvSpPr>
        <p:spPr>
          <a:xfrm>
            <a:off x="359182" y="17431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500AB7-91FB-2C6C-4A49-DEB30389834D}"/>
              </a:ext>
            </a:extLst>
          </p:cNvPr>
          <p:cNvSpPr txBox="1"/>
          <p:nvPr/>
        </p:nvSpPr>
        <p:spPr>
          <a:xfrm>
            <a:off x="2781819" y="17045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D19137-8135-2026-C5E2-A2A34BE1EAE6}"/>
              </a:ext>
            </a:extLst>
          </p:cNvPr>
          <p:cNvSpPr txBox="1"/>
          <p:nvPr/>
        </p:nvSpPr>
        <p:spPr>
          <a:xfrm>
            <a:off x="4571685" y="3497806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BD6A75A-10CC-B279-18A4-ABB4055932B8}"/>
              </a:ext>
            </a:extLst>
          </p:cNvPr>
          <p:cNvSpPr txBox="1"/>
          <p:nvPr/>
        </p:nvSpPr>
        <p:spPr>
          <a:xfrm>
            <a:off x="1920409" y="349780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85748E-BC62-15C5-DA57-B9703CD51D8E}"/>
              </a:ext>
            </a:extLst>
          </p:cNvPr>
          <p:cNvSpPr txBox="1"/>
          <p:nvPr/>
        </p:nvSpPr>
        <p:spPr>
          <a:xfrm>
            <a:off x="2028573" y="599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707D629-D0E5-81F5-406F-7CF722DD8CF7}"/>
              </a:ext>
            </a:extLst>
          </p:cNvPr>
          <p:cNvSpPr txBox="1"/>
          <p:nvPr/>
        </p:nvSpPr>
        <p:spPr>
          <a:xfrm>
            <a:off x="35918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5E5352-C569-38AB-F29F-BE682C6DC42A}"/>
              </a:ext>
            </a:extLst>
          </p:cNvPr>
          <p:cNvSpPr txBox="1"/>
          <p:nvPr/>
        </p:nvSpPr>
        <p:spPr>
          <a:xfrm>
            <a:off x="262950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580510D-E6C0-7A2C-FB64-577353633D77}"/>
              </a:ext>
            </a:extLst>
          </p:cNvPr>
          <p:cNvSpPr txBox="1"/>
          <p:nvPr/>
        </p:nvSpPr>
        <p:spPr>
          <a:xfrm>
            <a:off x="534327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E83CA1-5241-5D54-638B-FFB68196DCC0}"/>
              </a:ext>
            </a:extLst>
          </p:cNvPr>
          <p:cNvSpPr txBox="1"/>
          <p:nvPr/>
        </p:nvSpPr>
        <p:spPr>
          <a:xfrm>
            <a:off x="4571684" y="599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E410B15-F977-7530-6A87-83BBC651F710}"/>
              </a:ext>
            </a:extLst>
          </p:cNvPr>
          <p:cNvSpPr txBox="1"/>
          <p:nvPr/>
        </p:nvSpPr>
        <p:spPr>
          <a:xfrm>
            <a:off x="7408826" y="59988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777A3A2-1B1D-96FF-CEC7-E614CE8AC98A}"/>
              </a:ext>
            </a:extLst>
          </p:cNvPr>
          <p:cNvSpPr txBox="1"/>
          <p:nvPr/>
        </p:nvSpPr>
        <p:spPr>
          <a:xfrm>
            <a:off x="3504267" y="1296186"/>
            <a:ext cx="560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Which one seems more related to ①? 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6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324663-3FB9-E380-3764-20A7146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Progress report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EC1477-0CB5-9DE9-B2D3-07B94CAA7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5D675E-5563-4A42-C002-2A03C16ECE92}"/>
              </a:ext>
            </a:extLst>
          </p:cNvPr>
          <p:cNvSpPr/>
          <p:nvPr/>
        </p:nvSpPr>
        <p:spPr>
          <a:xfrm>
            <a:off x="167227" y="1683511"/>
            <a:ext cx="8866970" cy="303153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Enumerate non-isomorphic, connected graphs with minimum degree at least 3 using Nauty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non-planar graphs (Boost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c++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))</a:t>
            </a:r>
            <a:r>
              <a:rPr kumimoji="1" lang="ja-JP" altLang="en-US" sz="2400" spc="-3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　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graphs that are not 3-connected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Apply degree constraints (</a:t>
            </a:r>
            <a:r>
              <a:rPr kumimoji="1" lang="en-US" altLang="ja-JP" sz="2400" spc="-3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  </a:t>
            </a:r>
            <a:r>
              <a:rPr kumimoji="1" lang="en-US" altLang="ja-JP" sz="2400" spc="-3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← Newly implemented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Draw and save the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8A468C-DB7F-0A6F-5B5E-8109A1BF1A31}"/>
              </a:ext>
            </a:extLst>
          </p:cNvPr>
          <p:cNvSpPr txBox="1"/>
          <p:nvPr/>
        </p:nvSpPr>
        <p:spPr>
          <a:xfrm>
            <a:off x="167227" y="1224154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/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I present five families of polyhedral graphs with consecutively increasing numbers of vertices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362B91-6825-45D9-6F74-EBA893157917}"/>
              </a:ext>
            </a:extLst>
          </p:cNvPr>
          <p:cNvSpPr txBox="1"/>
          <p:nvPr/>
        </p:nvSpPr>
        <p:spPr>
          <a:xfrm>
            <a:off x="167227" y="4863854"/>
            <a:ext cx="8861527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Today’s report</a:t>
            </a:r>
          </a:p>
        </p:txBody>
      </p:sp>
    </p:spTree>
    <p:extLst>
      <p:ext uri="{BB962C8B-B14F-4D97-AF65-F5344CB8AC3E}">
        <p14:creationId xmlns:p14="http://schemas.microsoft.com/office/powerpoint/2010/main" val="1110403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10CAA-9032-A9FB-D47D-162F3F6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0DE30C-8D85-DEFF-15A9-CAA59A86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EA741FF-EBAD-EE9B-5805-25A1D4D1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788607"/>
            <a:ext cx="2398909" cy="234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12EBA71-5C45-9368-93E0-2108C8CB88E0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55131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F98876-DE13-F1BB-9607-384089A5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23" y="1788607"/>
            <a:ext cx="2398909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17A3DA-3ECB-4286-B855-8129F9B5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1" y="3899394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B0EA6-D243-E1E2-F8D1-D51782C21383}"/>
              </a:ext>
            </a:extLst>
          </p:cNvPr>
          <p:cNvSpPr txBox="1"/>
          <p:nvPr/>
        </p:nvSpPr>
        <p:spPr>
          <a:xfrm>
            <a:off x="2002760" y="33562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9174DE-ADD2-7D53-19E1-D6395894ED5D}"/>
              </a:ext>
            </a:extLst>
          </p:cNvPr>
          <p:cNvSpPr txBox="1"/>
          <p:nvPr/>
        </p:nvSpPr>
        <p:spPr>
          <a:xfrm>
            <a:off x="335699" y="19160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26754A-BCB6-DB91-A79F-C327EC131A21}"/>
              </a:ext>
            </a:extLst>
          </p:cNvPr>
          <p:cNvSpPr txBox="1"/>
          <p:nvPr/>
        </p:nvSpPr>
        <p:spPr>
          <a:xfrm>
            <a:off x="3012082" y="19099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5B8604-BFA5-137B-E17F-02DC28A7DC3E}"/>
              </a:ext>
            </a:extLst>
          </p:cNvPr>
          <p:cNvSpPr txBox="1"/>
          <p:nvPr/>
        </p:nvSpPr>
        <p:spPr>
          <a:xfrm>
            <a:off x="335698" y="402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CF376D-38A7-EDD3-9D52-74355FA71B1B}"/>
              </a:ext>
            </a:extLst>
          </p:cNvPr>
          <p:cNvSpPr txBox="1"/>
          <p:nvPr/>
        </p:nvSpPr>
        <p:spPr>
          <a:xfrm>
            <a:off x="2002759" y="56978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BD240E-7617-1DE9-3BC6-3C0E6E6C237F}"/>
              </a:ext>
            </a:extLst>
          </p:cNvPr>
          <p:cNvSpPr txBox="1"/>
          <p:nvPr/>
        </p:nvSpPr>
        <p:spPr>
          <a:xfrm>
            <a:off x="5269010" y="335624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0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D2F45-A665-1FF6-CC0B-A9905C6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ECF09-75C4-765E-0C5B-8B43FB66A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A019ECC-FC4D-C595-D193-207CEDE6121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97676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D2781-EA48-5124-06CB-7B7253CF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61" y="1757816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B02D57-502F-9122-643F-6D85C871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25" y="1788607"/>
            <a:ext cx="2398909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3248E0-5AF5-ABEB-0120-31C4571A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960" y="408257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B560FF-9688-1677-42E0-BD7A74802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6" y="408257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077A2-97D7-5DFD-FE3B-71AE56031DF8}"/>
              </a:ext>
            </a:extLst>
          </p:cNvPr>
          <p:cNvSpPr txBox="1"/>
          <p:nvPr/>
        </p:nvSpPr>
        <p:spPr>
          <a:xfrm>
            <a:off x="546725" y="19946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A14AD9-2F75-C8AC-7D4C-7873051FCE9E}"/>
              </a:ext>
            </a:extLst>
          </p:cNvPr>
          <p:cNvSpPr txBox="1"/>
          <p:nvPr/>
        </p:nvSpPr>
        <p:spPr>
          <a:xfrm>
            <a:off x="3685634" y="19765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04E448-6C4A-A796-4251-93748B12FBCC}"/>
              </a:ext>
            </a:extLst>
          </p:cNvPr>
          <p:cNvSpPr txBox="1"/>
          <p:nvPr/>
        </p:nvSpPr>
        <p:spPr>
          <a:xfrm>
            <a:off x="546725" y="41708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6BE7FA-ACA4-1454-5777-1397A5C0A794}"/>
              </a:ext>
            </a:extLst>
          </p:cNvPr>
          <p:cNvSpPr txBox="1"/>
          <p:nvPr/>
        </p:nvSpPr>
        <p:spPr>
          <a:xfrm>
            <a:off x="3685634" y="41708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④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9A2367E-754C-201B-727E-AF5C1EF99934}"/>
              </a:ext>
            </a:extLst>
          </p:cNvPr>
          <p:cNvSpPr txBox="1"/>
          <p:nvPr/>
        </p:nvSpPr>
        <p:spPr>
          <a:xfrm>
            <a:off x="5559426" y="57926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A8592C-3AFD-DC84-1ECD-6503A107E821}"/>
              </a:ext>
            </a:extLst>
          </p:cNvPr>
          <p:cNvSpPr txBox="1"/>
          <p:nvPr/>
        </p:nvSpPr>
        <p:spPr>
          <a:xfrm>
            <a:off x="5559426" y="34290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989CBE4-CE14-BC09-3C66-96C2DFCF6C68}"/>
              </a:ext>
            </a:extLst>
          </p:cNvPr>
          <p:cNvSpPr txBox="1"/>
          <p:nvPr/>
        </p:nvSpPr>
        <p:spPr>
          <a:xfrm>
            <a:off x="2424271" y="35421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2FFCCA-2D8C-6122-45B5-D0EEB05B14F6}"/>
              </a:ext>
            </a:extLst>
          </p:cNvPr>
          <p:cNvSpPr txBox="1"/>
          <p:nvPr/>
        </p:nvSpPr>
        <p:spPr>
          <a:xfrm>
            <a:off x="2424271" y="57926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6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2B77E-F104-07F6-CCDB-8A69EF57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Sequence 3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B5A24F-7357-856E-B1D3-B00B95A82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9FDF80-57A5-CC11-3B08-B04FE2A8042D}"/>
              </a:ext>
            </a:extLst>
          </p:cNvPr>
          <p:cNvSpPr txBox="1"/>
          <p:nvPr/>
        </p:nvSpPr>
        <p:spPr>
          <a:xfrm>
            <a:off x="266309" y="1277826"/>
            <a:ext cx="5071235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 (=[3,2][4,4])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CAA31F4-6494-68EC-640F-F077EADE0FCC}"/>
              </a:ext>
            </a:extLst>
          </p:cNvPr>
          <p:cNvSpPr txBox="1">
            <a:spLocks/>
          </p:cNvSpPr>
          <p:nvPr/>
        </p:nvSpPr>
        <p:spPr>
          <a:xfrm>
            <a:off x="5885838" y="1193371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23C19A-A478-D966-4DC3-16B893DB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74" y="1738822"/>
            <a:ext cx="2612418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C1D4EF-0A22-250B-8C33-0B248415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74" y="4067164"/>
            <a:ext cx="2612418" cy="2340000"/>
          </a:xfrm>
          <a:prstGeom prst="rect">
            <a:avLst/>
          </a:prstGeom>
        </p:spPr>
      </p:pic>
      <p:sp>
        <p:nvSpPr>
          <p:cNvPr id="10" name="左大かっこ 9">
            <a:extLst>
              <a:ext uri="{FF2B5EF4-FFF2-40B4-BE49-F238E27FC236}">
                <a16:creationId xmlns:a16="http://schemas.microsoft.com/office/drawing/2014/main" id="{8C1C18CB-D3F0-64A0-CAB5-1F4E689F4B39}"/>
              </a:ext>
            </a:extLst>
          </p:cNvPr>
          <p:cNvSpPr/>
          <p:nvPr/>
        </p:nvSpPr>
        <p:spPr>
          <a:xfrm>
            <a:off x="6250731" y="4064398"/>
            <a:ext cx="212651" cy="233691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大かっこ 10">
            <a:extLst>
              <a:ext uri="{FF2B5EF4-FFF2-40B4-BE49-F238E27FC236}">
                <a16:creationId xmlns:a16="http://schemas.microsoft.com/office/drawing/2014/main" id="{AE440DA8-298F-CE9E-6A81-95A3E6758628}"/>
              </a:ext>
            </a:extLst>
          </p:cNvPr>
          <p:cNvSpPr/>
          <p:nvPr/>
        </p:nvSpPr>
        <p:spPr>
          <a:xfrm flipH="1">
            <a:off x="8228388" y="4064398"/>
            <a:ext cx="212651" cy="23364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CA6BCB-428F-2DCA-1790-36429F69F135}"/>
              </a:ext>
            </a:extLst>
          </p:cNvPr>
          <p:cNvSpPr txBox="1"/>
          <p:nvPr/>
        </p:nvSpPr>
        <p:spPr>
          <a:xfrm>
            <a:off x="6104437" y="17907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2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84FBF4-F855-9EFD-2839-F31A99BF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96A9DD-F20E-F877-C2D8-D94C406F0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EF17D86-5234-E391-6C3D-31500DE24FE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B1F0B9-C497-A271-B178-D0727922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" y="4082577"/>
            <a:ext cx="2612418" cy="23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9071581-3E2A-D7FA-C3AE-6BBAB3FA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38" y="1788607"/>
            <a:ext cx="2612418" cy="2340000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526ACA-648A-0DCB-689B-7CE1DC37BF87}"/>
              </a:ext>
            </a:extLst>
          </p:cNvPr>
          <p:cNvSpPr txBox="1">
            <a:spLocks/>
          </p:cNvSpPr>
          <p:nvPr/>
        </p:nvSpPr>
        <p:spPr>
          <a:xfrm>
            <a:off x="4209500" y="1287393"/>
            <a:ext cx="234929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(11 types)</a:t>
            </a:r>
            <a:endParaRPr lang="ja-JP" altLang="en-US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039FD1-B1B1-DC79-6996-E7D8C33F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62" y="4047937"/>
            <a:ext cx="2394418" cy="234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8129B9D-264B-F819-0C8A-E1C5CEAB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462" y="1792394"/>
            <a:ext cx="2394418" cy="2340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C6917E-FA07-B60A-70AA-3654F68BD06D}"/>
              </a:ext>
            </a:extLst>
          </p:cNvPr>
          <p:cNvSpPr txBox="1"/>
          <p:nvPr/>
        </p:nvSpPr>
        <p:spPr>
          <a:xfrm>
            <a:off x="325304" y="178860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⑤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2F7B53-4033-F788-CF62-1BC620288030}"/>
              </a:ext>
            </a:extLst>
          </p:cNvPr>
          <p:cNvSpPr txBox="1"/>
          <p:nvPr/>
        </p:nvSpPr>
        <p:spPr>
          <a:xfrm>
            <a:off x="325304" y="418117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909E65-F8D5-C12A-2220-C7A7FB6D1FC0}"/>
              </a:ext>
            </a:extLst>
          </p:cNvPr>
          <p:cNvSpPr txBox="1"/>
          <p:nvPr/>
        </p:nvSpPr>
        <p:spPr>
          <a:xfrm>
            <a:off x="4440518" y="41811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11CC24-03DD-062C-698C-98866754C937}"/>
              </a:ext>
            </a:extLst>
          </p:cNvPr>
          <p:cNvSpPr txBox="1"/>
          <p:nvPr/>
        </p:nvSpPr>
        <p:spPr>
          <a:xfrm>
            <a:off x="4440518" y="17886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2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2DCC4A-A87B-155E-8AB8-4CDF8366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146019-14D2-B4A0-3FE9-8FF6DDDC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776F00F-A053-42DD-1409-4EB42F1F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2" y="1724809"/>
            <a:ext cx="239441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487D7B-76D2-4A2E-38FC-42FD286A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2" y="4108917"/>
            <a:ext cx="2394418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258C5C2-171B-9BD6-E999-C17B82E9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791" y="1724809"/>
            <a:ext cx="2394418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495C8A-2FC4-F6F3-2C17-6F650114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790" y="4128607"/>
            <a:ext cx="2394418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B6A6199-7F26-F753-B56A-95E531B2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209" y="1705119"/>
            <a:ext cx="2159504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83A54C-69A2-5F31-1FCF-BB23F5C64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752" y="4082577"/>
            <a:ext cx="2394418" cy="23400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B0F757FC-7862-1EE7-4DBB-154A66B3BB51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(20 types)</a:t>
            </a:r>
            <a:endParaRPr lang="ja-JP" altLang="en-US" b="1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45CE8FF-0DF8-4EF5-D0FD-0621B9199BF8}"/>
              </a:ext>
            </a:extLst>
          </p:cNvPr>
          <p:cNvSpPr txBox="1">
            <a:spLocks/>
          </p:cNvSpPr>
          <p:nvPr/>
        </p:nvSpPr>
        <p:spPr>
          <a:xfrm>
            <a:off x="3080852" y="1296186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(34 types)</a:t>
            </a:r>
            <a:endParaRPr lang="ja-JP" altLang="en-US" b="1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B9431806-D52B-5A6B-BEEC-C8F179919D18}"/>
              </a:ext>
            </a:extLst>
          </p:cNvPr>
          <p:cNvSpPr txBox="1">
            <a:spLocks/>
          </p:cNvSpPr>
          <p:nvPr/>
        </p:nvSpPr>
        <p:spPr>
          <a:xfrm>
            <a:off x="5979271" y="1296185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(54 types)</a:t>
            </a:r>
            <a:endParaRPr lang="ja-JP" altLang="en-US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08190C-695F-2DE4-795E-2607194651AB}"/>
              </a:ext>
            </a:extLst>
          </p:cNvPr>
          <p:cNvSpPr txBox="1"/>
          <p:nvPr/>
        </p:nvSpPr>
        <p:spPr>
          <a:xfrm>
            <a:off x="371342" y="42693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⑦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42F31C-F60A-1C2B-77D3-298CC64EB6BD}"/>
              </a:ext>
            </a:extLst>
          </p:cNvPr>
          <p:cNvSpPr txBox="1"/>
          <p:nvPr/>
        </p:nvSpPr>
        <p:spPr>
          <a:xfrm>
            <a:off x="371342" y="18768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⑳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B32952-9E89-779B-CBC6-34FFCE8CB1EA}"/>
              </a:ext>
            </a:extLst>
          </p:cNvPr>
          <p:cNvSpPr txBox="1"/>
          <p:nvPr/>
        </p:nvSpPr>
        <p:spPr>
          <a:xfrm>
            <a:off x="3290049" y="42693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⑪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9E3EB79-FB68-E70A-27A9-7DCC371FA95B}"/>
              </a:ext>
            </a:extLst>
          </p:cNvPr>
          <p:cNvSpPr txBox="1"/>
          <p:nvPr/>
        </p:nvSpPr>
        <p:spPr>
          <a:xfrm>
            <a:off x="3290049" y="18768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accent4">
                    <a:lumMod val="50000"/>
                  </a:schemeClr>
                </a:solidFill>
              </a:rPr>
              <a:t>㉕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85FEE6-48B7-7A99-FA93-042428C72BC4}"/>
              </a:ext>
            </a:extLst>
          </p:cNvPr>
          <p:cNvSpPr txBox="1"/>
          <p:nvPr/>
        </p:nvSpPr>
        <p:spPr>
          <a:xfrm>
            <a:off x="6092303" y="42693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⑭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DC06CD8-4055-45FF-A6B7-D39BFE838899}"/>
              </a:ext>
            </a:extLst>
          </p:cNvPr>
          <p:cNvSpPr txBox="1"/>
          <p:nvPr/>
        </p:nvSpPr>
        <p:spPr>
          <a:xfrm>
            <a:off x="6131497" y="187682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ja-JP" spc="-1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54</a:t>
            </a:r>
            <a:endParaRPr lang="ja-JP" altLang="en-US" spc="-15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4F92E7A3-92DB-C6CA-6EA1-383A1DD7D606}"/>
              </a:ext>
            </a:extLst>
          </p:cNvPr>
          <p:cNvSpPr/>
          <p:nvPr/>
        </p:nvSpPr>
        <p:spPr>
          <a:xfrm>
            <a:off x="6169965" y="1897020"/>
            <a:ext cx="328943" cy="328943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93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AC824B-D419-3C59-D8BD-4213F85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4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1806F8-1752-36AC-9CA8-85EA1A06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7663A80-88DB-5F4F-7D31-EBDA1CD7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6" y="4157695"/>
            <a:ext cx="2314286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F7C5AFB-096A-A3C0-276D-2C7C8DEC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23" y="4157695"/>
            <a:ext cx="2314286" cy="216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FABAD7-2EC9-1A97-6BFF-BE6DCF27D3F1}"/>
              </a:ext>
            </a:extLst>
          </p:cNvPr>
          <p:cNvSpPr txBox="1"/>
          <p:nvPr/>
        </p:nvSpPr>
        <p:spPr>
          <a:xfrm>
            <a:off x="266309" y="1271971"/>
            <a:ext cx="4305692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0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 (=[4,6])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73D17DEA-E64E-09FD-99BB-EE3773F9822C}"/>
              </a:ext>
            </a:extLst>
          </p:cNvPr>
          <p:cNvSpPr txBox="1">
            <a:spLocks/>
          </p:cNvSpPr>
          <p:nvPr/>
        </p:nvSpPr>
        <p:spPr>
          <a:xfrm>
            <a:off x="439783" y="3770079"/>
            <a:ext cx="199390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39416F1-7E06-C215-725E-77DC75F098DE}"/>
              </a:ext>
            </a:extLst>
          </p:cNvPr>
          <p:cNvSpPr txBox="1">
            <a:spLocks/>
          </p:cNvSpPr>
          <p:nvPr/>
        </p:nvSpPr>
        <p:spPr>
          <a:xfrm>
            <a:off x="3301597" y="3778863"/>
            <a:ext cx="199390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607B1D-0F35-14EF-5F5B-C388ADC4B4B4}"/>
              </a:ext>
            </a:extLst>
          </p:cNvPr>
          <p:cNvSpPr txBox="1"/>
          <p:nvPr/>
        </p:nvSpPr>
        <p:spPr>
          <a:xfrm>
            <a:off x="439783" y="42257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5940A9-39AD-BA85-4168-738CDEDA0B09}"/>
              </a:ext>
            </a:extLst>
          </p:cNvPr>
          <p:cNvSpPr txBox="1"/>
          <p:nvPr/>
        </p:nvSpPr>
        <p:spPr>
          <a:xfrm>
            <a:off x="3394101" y="426344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09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360669-D577-120E-1BED-C03D87F5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4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D18DF4-1136-E3EF-5B2F-D1CE0766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FC1448-C91C-298B-622C-10E02E2A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1" y="1645045"/>
            <a:ext cx="2314286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2D1DD71-531A-4F17-F126-E7FEF4D6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7" y="1613118"/>
            <a:ext cx="2314286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042E65E-2CD1-1F9D-43A6-63CF8999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07" y="4297466"/>
            <a:ext cx="2314286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CF4667-11DA-CDD1-A954-CB0F41639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323" y="4262577"/>
            <a:ext cx="2314286" cy="216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817CDF5-417B-6C80-5F55-D4EEBBE604ED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37ED4AAD-F0AF-ACC7-51E4-E98668BE2D67}"/>
              </a:ext>
            </a:extLst>
          </p:cNvPr>
          <p:cNvSpPr txBox="1">
            <a:spLocks/>
          </p:cNvSpPr>
          <p:nvPr/>
        </p:nvSpPr>
        <p:spPr>
          <a:xfrm>
            <a:off x="3919231" y="1330994"/>
            <a:ext cx="258184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(15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D083D60A-37E2-FCE2-3249-B0ADF51D6394}"/>
              </a:ext>
            </a:extLst>
          </p:cNvPr>
          <p:cNvSpPr txBox="1">
            <a:spLocks/>
          </p:cNvSpPr>
          <p:nvPr/>
        </p:nvSpPr>
        <p:spPr>
          <a:xfrm>
            <a:off x="266311" y="3805045"/>
            <a:ext cx="258184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(45 types)</a:t>
            </a:r>
            <a:endParaRPr lang="ja-JP" altLang="en-US" b="1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B25A199-D392-A1E9-1196-4D1B9314780A}"/>
              </a:ext>
            </a:extLst>
          </p:cNvPr>
          <p:cNvSpPr txBox="1">
            <a:spLocks/>
          </p:cNvSpPr>
          <p:nvPr/>
        </p:nvSpPr>
        <p:spPr>
          <a:xfrm>
            <a:off x="3811323" y="3770156"/>
            <a:ext cx="268975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(112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B0C54C-E754-9EE6-8D74-DC62FD529B5B}"/>
              </a:ext>
            </a:extLst>
          </p:cNvPr>
          <p:cNvSpPr txBox="1"/>
          <p:nvPr/>
        </p:nvSpPr>
        <p:spPr>
          <a:xfrm>
            <a:off x="374942" y="18437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ED7BBD-CA83-AA9F-8087-3104AFC5C3DF}"/>
              </a:ext>
            </a:extLst>
          </p:cNvPr>
          <p:cNvSpPr txBox="1"/>
          <p:nvPr/>
        </p:nvSpPr>
        <p:spPr>
          <a:xfrm>
            <a:off x="3919231" y="18412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⑬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89CA36-7B98-3D97-23C2-0F513214416D}"/>
              </a:ext>
            </a:extLst>
          </p:cNvPr>
          <p:cNvSpPr txBox="1"/>
          <p:nvPr/>
        </p:nvSpPr>
        <p:spPr>
          <a:xfrm>
            <a:off x="374942" y="43914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accent4">
                    <a:lumMod val="50000"/>
                  </a:schemeClr>
                </a:solidFill>
              </a:rPr>
              <a:t>㉛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07A4A82-178D-B9E9-3772-932188432C20}"/>
              </a:ext>
            </a:extLst>
          </p:cNvPr>
          <p:cNvSpPr txBox="1"/>
          <p:nvPr/>
        </p:nvSpPr>
        <p:spPr>
          <a:xfrm>
            <a:off x="3828023" y="436547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ja-JP" spc="-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108</a:t>
            </a:r>
            <a:endParaRPr lang="ja-JP" altLang="en-US" spc="-3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B45A3C4C-A54F-C6A2-957C-4373989693E6}"/>
              </a:ext>
            </a:extLst>
          </p:cNvPr>
          <p:cNvSpPr/>
          <p:nvPr/>
        </p:nvSpPr>
        <p:spPr>
          <a:xfrm>
            <a:off x="3919231" y="4385666"/>
            <a:ext cx="328943" cy="328943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99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11EC1-6C17-BC4F-56D4-A3A4668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C1033B-39D6-B653-09F5-AD633F88A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3487AA-F02A-5E1E-6806-D08F15E6A210}"/>
              </a:ext>
            </a:extLst>
          </p:cNvPr>
          <p:cNvSpPr txBox="1"/>
          <p:nvPr/>
        </p:nvSpPr>
        <p:spPr>
          <a:xfrm>
            <a:off x="266309" y="12719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DE0D6F5E-8BF4-0198-4EEE-58990E411E29}"/>
              </a:ext>
            </a:extLst>
          </p:cNvPr>
          <p:cNvSpPr txBox="1">
            <a:spLocks/>
          </p:cNvSpPr>
          <p:nvPr/>
        </p:nvSpPr>
        <p:spPr>
          <a:xfrm>
            <a:off x="266309" y="3512872"/>
            <a:ext cx="2207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04E4C0-9157-4618-BD7E-F2068735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" y="4005293"/>
            <a:ext cx="2339510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22068B-F6AF-B71F-1683-D1A5E99F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94" y="4005293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EF2538-DA24-4496-5100-60766958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1" r="3889"/>
          <a:stretch>
            <a:fillRect/>
          </a:stretch>
        </p:blipFill>
        <p:spPr>
          <a:xfrm>
            <a:off x="4971069" y="4005293"/>
            <a:ext cx="2182762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D984A40-1904-F667-23D2-01C48EAD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15" r="10935"/>
          <a:stretch>
            <a:fillRect/>
          </a:stretch>
        </p:blipFill>
        <p:spPr>
          <a:xfrm>
            <a:off x="7164266" y="4005293"/>
            <a:ext cx="1835345" cy="216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94AB2F2-0420-BA46-D11C-433D56F51C08}"/>
              </a:ext>
            </a:extLst>
          </p:cNvPr>
          <p:cNvSpPr txBox="1">
            <a:spLocks/>
          </p:cNvSpPr>
          <p:nvPr/>
        </p:nvSpPr>
        <p:spPr>
          <a:xfrm>
            <a:off x="2595732" y="3512872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C645BD-A74C-F9B6-C787-381CFBBCC9FD}"/>
              </a:ext>
            </a:extLst>
          </p:cNvPr>
          <p:cNvSpPr txBox="1"/>
          <p:nvPr/>
        </p:nvSpPr>
        <p:spPr>
          <a:xfrm>
            <a:off x="2737608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7BB7C4-B602-28E4-BD30-735AC945301A}"/>
              </a:ext>
            </a:extLst>
          </p:cNvPr>
          <p:cNvSpPr txBox="1"/>
          <p:nvPr/>
        </p:nvSpPr>
        <p:spPr>
          <a:xfrm>
            <a:off x="4941147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5E5644-A1E9-F5EA-8F0C-B7856A8899FC}"/>
              </a:ext>
            </a:extLst>
          </p:cNvPr>
          <p:cNvSpPr txBox="1"/>
          <p:nvPr/>
        </p:nvSpPr>
        <p:spPr>
          <a:xfrm>
            <a:off x="6981186" y="41223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63B3FA-8B0A-225C-0176-BB5F587CB215}"/>
              </a:ext>
            </a:extLst>
          </p:cNvPr>
          <p:cNvSpPr txBox="1"/>
          <p:nvPr/>
        </p:nvSpPr>
        <p:spPr>
          <a:xfrm>
            <a:off x="266309" y="41223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82B750-D5E9-B1A6-C883-277C054F2F06}"/>
              </a:ext>
            </a:extLst>
          </p:cNvPr>
          <p:cNvSpPr txBox="1"/>
          <p:nvPr/>
        </p:nvSpPr>
        <p:spPr>
          <a:xfrm>
            <a:off x="4267557" y="5815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A5024D-61A3-3F40-32F3-4BD1662029EB}"/>
              </a:ext>
            </a:extLst>
          </p:cNvPr>
          <p:cNvSpPr txBox="1"/>
          <p:nvPr/>
        </p:nvSpPr>
        <p:spPr>
          <a:xfrm>
            <a:off x="8402406" y="5815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66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A349-0DEB-E249-224D-5276960C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8A635D-C820-252A-9A1E-83F7EF1B5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2CC30813-76D5-9E2E-BA8E-C076DC892478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(9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CCCA653-9816-E1DB-654D-41206C9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1" r="4911"/>
          <a:stretch>
            <a:fillRect/>
          </a:stretch>
        </p:blipFill>
        <p:spPr>
          <a:xfrm>
            <a:off x="780826" y="1853054"/>
            <a:ext cx="2109695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508E2-3DE4-EDB4-9D19-CFDB3F8D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23" t="337" r="12321" b="-337"/>
          <a:stretch>
            <a:fillRect/>
          </a:stretch>
        </p:blipFill>
        <p:spPr>
          <a:xfrm>
            <a:off x="3533067" y="1828670"/>
            <a:ext cx="1821451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82455F3-6EC5-E36A-27F7-F6DF6931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52" r="12925"/>
          <a:stretch>
            <a:fillRect/>
          </a:stretch>
        </p:blipFill>
        <p:spPr>
          <a:xfrm>
            <a:off x="6228519" y="1828670"/>
            <a:ext cx="1771535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B985F55-C5CB-B6E1-B391-95B18F2B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53" r="14501"/>
          <a:stretch>
            <a:fillRect/>
          </a:stretch>
        </p:blipFill>
        <p:spPr>
          <a:xfrm>
            <a:off x="980046" y="4204922"/>
            <a:ext cx="1711256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85A3C49-59CF-B109-0B3E-DECEC9276C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75" r="10206"/>
          <a:stretch>
            <a:fillRect/>
          </a:stretch>
        </p:blipFill>
        <p:spPr>
          <a:xfrm>
            <a:off x="3533067" y="4168346"/>
            <a:ext cx="1895442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9BC954A-158F-22CB-3A7C-DCE1EC2E41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490" r="10492"/>
          <a:stretch>
            <a:fillRect/>
          </a:stretch>
        </p:blipFill>
        <p:spPr>
          <a:xfrm>
            <a:off x="6270274" y="4195933"/>
            <a:ext cx="1872000" cy="216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54E429-93D3-CD96-22D1-8C6BE35E57DB}"/>
              </a:ext>
            </a:extLst>
          </p:cNvPr>
          <p:cNvSpPr txBox="1"/>
          <p:nvPr/>
        </p:nvSpPr>
        <p:spPr>
          <a:xfrm>
            <a:off x="599768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7F8F4F-F476-C195-BB4A-3E668FE9C0B9}"/>
              </a:ext>
            </a:extLst>
          </p:cNvPr>
          <p:cNvSpPr txBox="1"/>
          <p:nvPr/>
        </p:nvSpPr>
        <p:spPr>
          <a:xfrm>
            <a:off x="3393243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62E964-2CB3-8970-0669-F152CF8CD33B}"/>
              </a:ext>
            </a:extLst>
          </p:cNvPr>
          <p:cNvSpPr txBox="1"/>
          <p:nvPr/>
        </p:nvSpPr>
        <p:spPr>
          <a:xfrm>
            <a:off x="5983890" y="18279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404297-B188-8232-059A-6EBB2B46DF69}"/>
              </a:ext>
            </a:extLst>
          </p:cNvPr>
          <p:cNvSpPr txBox="1"/>
          <p:nvPr/>
        </p:nvSpPr>
        <p:spPr>
          <a:xfrm>
            <a:off x="599768" y="42203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1A528B1-1B10-7190-E637-03E719674A41}"/>
              </a:ext>
            </a:extLst>
          </p:cNvPr>
          <p:cNvSpPr txBox="1"/>
          <p:nvPr/>
        </p:nvSpPr>
        <p:spPr>
          <a:xfrm>
            <a:off x="3393243" y="42203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1325D99-BB9F-724B-5B1D-5947AE1FAEF7}"/>
              </a:ext>
            </a:extLst>
          </p:cNvPr>
          <p:cNvSpPr txBox="1"/>
          <p:nvPr/>
        </p:nvSpPr>
        <p:spPr>
          <a:xfrm>
            <a:off x="5983890" y="422031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69AF5AC-AF83-4C7C-1F2D-4C5F8A74B63A}"/>
              </a:ext>
            </a:extLst>
          </p:cNvPr>
          <p:cNvSpPr txBox="1"/>
          <p:nvPr/>
        </p:nvSpPr>
        <p:spPr>
          <a:xfrm>
            <a:off x="2230328" y="37342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C742951-4940-3E61-8D16-E158211C6973}"/>
              </a:ext>
            </a:extLst>
          </p:cNvPr>
          <p:cNvSpPr txBox="1"/>
          <p:nvPr/>
        </p:nvSpPr>
        <p:spPr>
          <a:xfrm>
            <a:off x="5398278" y="60515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A28C64-AB39-3C3D-78B4-3A8333CD9A13}"/>
              </a:ext>
            </a:extLst>
          </p:cNvPr>
          <p:cNvSpPr txBox="1"/>
          <p:nvPr/>
        </p:nvSpPr>
        <p:spPr>
          <a:xfrm>
            <a:off x="4930539" y="37342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3C31FC5-8287-BE6D-4BA6-FF0D3A882091}"/>
              </a:ext>
            </a:extLst>
          </p:cNvPr>
          <p:cNvSpPr txBox="1"/>
          <p:nvPr/>
        </p:nvSpPr>
        <p:spPr>
          <a:xfrm>
            <a:off x="7847418" y="3734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08FF40D-44CE-17D3-8B0C-77668E312873}"/>
              </a:ext>
            </a:extLst>
          </p:cNvPr>
          <p:cNvSpPr txBox="1"/>
          <p:nvPr/>
        </p:nvSpPr>
        <p:spPr>
          <a:xfrm>
            <a:off x="2416791" y="60515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E934C2-1ED3-3FB6-5875-7E447899BDEC}"/>
              </a:ext>
            </a:extLst>
          </p:cNvPr>
          <p:cNvSpPr txBox="1"/>
          <p:nvPr/>
        </p:nvSpPr>
        <p:spPr>
          <a:xfrm>
            <a:off x="8104143" y="605155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2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A4AFD-16A3-150E-727D-1ABFD33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3D0D8-EA44-DC02-B909-333719B14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6D57BCE-F54F-32AC-39C9-114CAD3DB2F8}"/>
              </a:ext>
            </a:extLst>
          </p:cNvPr>
          <p:cNvSpPr txBox="1">
            <a:spLocks/>
          </p:cNvSpPr>
          <p:nvPr/>
        </p:nvSpPr>
        <p:spPr>
          <a:xfrm>
            <a:off x="266311" y="3774672"/>
            <a:ext cx="26475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(17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0B09927-60D7-0F19-8AC3-99ED4694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3" y="4273409"/>
            <a:ext cx="2339509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E9E9CEA-700F-19BD-E120-6DCEBDB1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426257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FE66F2-4812-35F6-828A-1CA4EA74D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71" r="15789"/>
          <a:stretch>
            <a:fillRect/>
          </a:stretch>
        </p:blipFill>
        <p:spPr>
          <a:xfrm>
            <a:off x="895866" y="1674164"/>
            <a:ext cx="164093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8D9596-885B-F901-E1F8-8712A753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11" r="13784"/>
          <a:stretch>
            <a:fillRect/>
          </a:stretch>
        </p:blipFill>
        <p:spPr>
          <a:xfrm>
            <a:off x="6403348" y="1674164"/>
            <a:ext cx="1731349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14F482C-7046-2594-055A-E3987C65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79" r="11495"/>
          <a:stretch>
            <a:fillRect/>
          </a:stretch>
        </p:blipFill>
        <p:spPr>
          <a:xfrm>
            <a:off x="3669789" y="1674164"/>
            <a:ext cx="1818419" cy="21600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44D3476-F10A-2ED8-50C4-4D028E05C8A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85BF286-976B-FFD3-9B25-29D658B07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268" y="4273409"/>
            <a:ext cx="2339510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FE1EF9-430C-5BCF-001E-C827713F88C8}"/>
              </a:ext>
            </a:extLst>
          </p:cNvPr>
          <p:cNvSpPr txBox="1"/>
          <p:nvPr/>
        </p:nvSpPr>
        <p:spPr>
          <a:xfrm>
            <a:off x="599768" y="43351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0D5D8D-97BA-9CF4-0DD7-A714A7173934}"/>
              </a:ext>
            </a:extLst>
          </p:cNvPr>
          <p:cNvSpPr txBox="1"/>
          <p:nvPr/>
        </p:nvSpPr>
        <p:spPr>
          <a:xfrm>
            <a:off x="3393243" y="43351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65716E-705E-DCAB-7F92-A49FDBD1D721}"/>
              </a:ext>
            </a:extLst>
          </p:cNvPr>
          <p:cNvSpPr txBox="1"/>
          <p:nvPr/>
        </p:nvSpPr>
        <p:spPr>
          <a:xfrm>
            <a:off x="5983890" y="43351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CD7499-911A-D772-064B-9BA5C7D7B837}"/>
              </a:ext>
            </a:extLst>
          </p:cNvPr>
          <p:cNvSpPr txBox="1"/>
          <p:nvPr/>
        </p:nvSpPr>
        <p:spPr>
          <a:xfrm>
            <a:off x="599768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89F9582-8AF9-B02D-6135-9EA7C781CB82}"/>
              </a:ext>
            </a:extLst>
          </p:cNvPr>
          <p:cNvSpPr txBox="1"/>
          <p:nvPr/>
        </p:nvSpPr>
        <p:spPr>
          <a:xfrm>
            <a:off x="3393243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709141-2344-3CE5-2658-37250EC42E8F}"/>
              </a:ext>
            </a:extLst>
          </p:cNvPr>
          <p:cNvSpPr txBox="1"/>
          <p:nvPr/>
        </p:nvSpPr>
        <p:spPr>
          <a:xfrm>
            <a:off x="5983890" y="18279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EB7BA86-C033-37E4-61BA-9FF63DE30602}"/>
              </a:ext>
            </a:extLst>
          </p:cNvPr>
          <p:cNvSpPr txBox="1"/>
          <p:nvPr/>
        </p:nvSpPr>
        <p:spPr>
          <a:xfrm>
            <a:off x="5091515" y="337565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65ECBB4-5ABD-489C-6F68-69AE584CCBAD}"/>
              </a:ext>
            </a:extLst>
          </p:cNvPr>
          <p:cNvSpPr txBox="1"/>
          <p:nvPr/>
        </p:nvSpPr>
        <p:spPr>
          <a:xfrm>
            <a:off x="2226355" y="337565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57ACA0-FA91-0791-A2A9-820DC830F2EC}"/>
              </a:ext>
            </a:extLst>
          </p:cNvPr>
          <p:cNvSpPr txBox="1"/>
          <p:nvPr/>
        </p:nvSpPr>
        <p:spPr>
          <a:xfrm>
            <a:off x="8192556" y="3311556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0C53F7E-2985-BB8A-E084-B5353F5C802B}"/>
              </a:ext>
            </a:extLst>
          </p:cNvPr>
          <p:cNvSpPr txBox="1"/>
          <p:nvPr/>
        </p:nvSpPr>
        <p:spPr>
          <a:xfrm>
            <a:off x="2807512" y="5971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1D991AF-60FD-35A1-F8A5-FE4C3D93E0B8}"/>
              </a:ext>
            </a:extLst>
          </p:cNvPr>
          <p:cNvSpPr txBox="1"/>
          <p:nvPr/>
        </p:nvSpPr>
        <p:spPr>
          <a:xfrm>
            <a:off x="5351602" y="5971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AC7B358-E2B8-A7C3-1BE6-7AB01BEB8DB3}"/>
              </a:ext>
            </a:extLst>
          </p:cNvPr>
          <p:cNvSpPr txBox="1"/>
          <p:nvPr/>
        </p:nvSpPr>
        <p:spPr>
          <a:xfrm>
            <a:off x="8255517" y="5971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9D356-00D7-7EEF-665A-0E1C1167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Classical named </a:t>
            </a:r>
            <a:r>
              <a:rPr lang="en-US" altLang="ja-JP" dirty="0"/>
              <a:t>p</a:t>
            </a:r>
            <a:r>
              <a:rPr kumimoji="1" lang="en-US" altLang="ja-JP" dirty="0"/>
              <a:t>olyhedral </a:t>
            </a:r>
            <a:r>
              <a:rPr lang="en-US" altLang="ja-JP" dirty="0"/>
              <a:t>f</a:t>
            </a:r>
            <a:r>
              <a:rPr kumimoji="1" lang="en-US" altLang="ja-JP" dirty="0"/>
              <a:t>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D155CC-740F-7E2E-C2F1-34C2C36EE5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48345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Pyramid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20E735-80B5-F424-AAA6-2D9A92324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6FF872D-31A5-293F-501B-DE82F1B1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" y="1884740"/>
            <a:ext cx="1633666" cy="20461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61E122-2071-B57E-8BBF-CF564C37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6" y="4126400"/>
            <a:ext cx="1776695" cy="232137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F482D2-F8AD-CCBF-6624-D9AE2D48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79" y="4126400"/>
            <a:ext cx="1871798" cy="23213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A8A6F9F-AC63-AE27-6062-B07D6B12A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979" y="1779639"/>
            <a:ext cx="1867063" cy="223269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1253FA7-65C6-9B89-EE3A-145BC6123D41}"/>
              </a:ext>
            </a:extLst>
          </p:cNvPr>
          <p:cNvSpPr txBox="1"/>
          <p:nvPr/>
        </p:nvSpPr>
        <p:spPr>
          <a:xfrm>
            <a:off x="4611873" y="3303842"/>
            <a:ext cx="4126317" cy="30202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4: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[3,3]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[3,1] (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[3,4])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[3,4]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[3,5]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[5,1]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[3,6][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[3,7]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[7,1]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[3,8][8,1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[3,9][9,1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11: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[3,10][10,1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F9C653F-CA87-2830-98ED-C9CF5B100F59}"/>
                  </a:ext>
                </a:extLst>
              </p:cNvPr>
              <p:cNvSpPr/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represents: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vertex degree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#(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vertices with degree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F9C653F-CA87-2830-98ED-C9CF5B100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blipFill>
                <a:blip r:embed="rId6"/>
                <a:stretch>
                  <a:fillRect l="-915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73C2871-6AE6-CE9B-2D7B-F8E3BE8B809A}"/>
              </a:ext>
            </a:extLst>
          </p:cNvPr>
          <p:cNvSpPr txBox="1"/>
          <p:nvPr/>
        </p:nvSpPr>
        <p:spPr>
          <a:xfrm>
            <a:off x="4611873" y="1296186"/>
            <a:ext cx="4129446" cy="461665"/>
          </a:xfrm>
          <a:prstGeom prst="rect">
            <a:avLst/>
          </a:prstGeom>
          <a:solidFill>
            <a:srgbClr val="C5E8DE"/>
          </a:solidFill>
          <a:ln w="28575">
            <a:solidFill>
              <a:schemeClr val="accent5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50584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2ED740-DC14-61AF-7867-E6EA78F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FDF420-0987-4353-B797-AB93CF31E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42DA7AA-DA46-C4C5-FE2C-823F1EFED72A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D16F93-E924-FBF3-9A8E-6CAD0071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E79E80-5280-B74E-1511-7F1A2872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C535672-90E2-0B10-B560-F157C888D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8" y="178860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885A28-7C21-D8BE-D24A-02938B1E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2" y="4072128"/>
            <a:ext cx="233951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84411C-7FA2-3439-168C-5264DF54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245" y="4072128"/>
            <a:ext cx="2339510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67831E8-4B3F-3E20-C969-F99E17CE0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268" y="4072128"/>
            <a:ext cx="2339510" cy="216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AFD44E8-3DE5-9CD7-5613-604C259902B7}"/>
              </a:ext>
            </a:extLst>
          </p:cNvPr>
          <p:cNvSpPr txBox="1"/>
          <p:nvPr/>
        </p:nvSpPr>
        <p:spPr>
          <a:xfrm>
            <a:off x="599768" y="18869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④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B7F5691-E8F5-651E-9141-FA85D13F441F}"/>
              </a:ext>
            </a:extLst>
          </p:cNvPr>
          <p:cNvSpPr txBox="1"/>
          <p:nvPr/>
        </p:nvSpPr>
        <p:spPr>
          <a:xfrm>
            <a:off x="3393243" y="18869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⑤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619C4C-62A5-0B7A-23FA-D17E4F540CAA}"/>
              </a:ext>
            </a:extLst>
          </p:cNvPr>
          <p:cNvSpPr txBox="1"/>
          <p:nvPr/>
        </p:nvSpPr>
        <p:spPr>
          <a:xfrm>
            <a:off x="5983890" y="18869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⑥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DE3413-B923-D059-F224-0671DF0C0DE3}"/>
              </a:ext>
            </a:extLst>
          </p:cNvPr>
          <p:cNvSpPr txBox="1"/>
          <p:nvPr/>
        </p:nvSpPr>
        <p:spPr>
          <a:xfrm>
            <a:off x="705222" y="41178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⑦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51A5FF-D01B-8523-F362-F460178F8E62}"/>
              </a:ext>
            </a:extLst>
          </p:cNvPr>
          <p:cNvSpPr txBox="1"/>
          <p:nvPr/>
        </p:nvSpPr>
        <p:spPr>
          <a:xfrm>
            <a:off x="3498697" y="41178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⑧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F66CA2D-37B8-C93D-773C-F666890D92CD}"/>
              </a:ext>
            </a:extLst>
          </p:cNvPr>
          <p:cNvSpPr txBox="1"/>
          <p:nvPr/>
        </p:nvSpPr>
        <p:spPr>
          <a:xfrm>
            <a:off x="6089344" y="41178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⑨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19A991A-E275-2CFD-30D0-D4D4054BCFEA}"/>
              </a:ext>
            </a:extLst>
          </p:cNvPr>
          <p:cNvSpPr txBox="1"/>
          <p:nvPr/>
        </p:nvSpPr>
        <p:spPr>
          <a:xfrm>
            <a:off x="2271252" y="365620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D922CA-ACE0-0D2F-E5A5-33A5A8A1DC47}"/>
              </a:ext>
            </a:extLst>
          </p:cNvPr>
          <p:cNvSpPr txBox="1"/>
          <p:nvPr/>
        </p:nvSpPr>
        <p:spPr>
          <a:xfrm>
            <a:off x="2667667" y="36562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848724-78FD-3ED9-ADBD-DC9A4F11CDF0}"/>
              </a:ext>
            </a:extLst>
          </p:cNvPr>
          <p:cNvSpPr txBox="1"/>
          <p:nvPr/>
        </p:nvSpPr>
        <p:spPr>
          <a:xfrm>
            <a:off x="5124158" y="36562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6ABCFE1-8093-4D66-FB91-A23925621670}"/>
              </a:ext>
            </a:extLst>
          </p:cNvPr>
          <p:cNvSpPr txBox="1"/>
          <p:nvPr/>
        </p:nvSpPr>
        <p:spPr>
          <a:xfrm>
            <a:off x="8061713" y="36562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1B6A633-CF61-EF3D-3A31-AF4A84B5230C}"/>
              </a:ext>
            </a:extLst>
          </p:cNvPr>
          <p:cNvSpPr txBox="1"/>
          <p:nvPr/>
        </p:nvSpPr>
        <p:spPr>
          <a:xfrm>
            <a:off x="2667667" y="60012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5395D6-DDF1-FCCD-FC79-14ECFB50E112}"/>
              </a:ext>
            </a:extLst>
          </p:cNvPr>
          <p:cNvSpPr txBox="1"/>
          <p:nvPr/>
        </p:nvSpPr>
        <p:spPr>
          <a:xfrm>
            <a:off x="5423106" y="60012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144BBA9-CB24-41EF-DFFF-C3C3A9026D88}"/>
              </a:ext>
            </a:extLst>
          </p:cNvPr>
          <p:cNvSpPr txBox="1"/>
          <p:nvPr/>
        </p:nvSpPr>
        <p:spPr>
          <a:xfrm>
            <a:off x="5787143" y="59993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F6AC3A9-16BA-3A9E-07A6-26DAD813AF0D}"/>
              </a:ext>
            </a:extLst>
          </p:cNvPr>
          <p:cNvSpPr txBox="1"/>
          <p:nvPr/>
        </p:nvSpPr>
        <p:spPr>
          <a:xfrm>
            <a:off x="8307934" y="59993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12AC56C-C83C-9431-BDC4-BD7844DE52C4}"/>
              </a:ext>
            </a:extLst>
          </p:cNvPr>
          <p:cNvSpPr txBox="1"/>
          <p:nvPr/>
        </p:nvSpPr>
        <p:spPr>
          <a:xfrm>
            <a:off x="7946334" y="59993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0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4594-FE49-E2E3-121E-6F2BAC61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C80D74-BDCD-8163-DCB2-8510AF06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6CCDF-65E4-F331-34D2-9425EC2C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F93859-6BDA-235A-033E-1820ACA9E9DE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9BA27E2-72EB-3827-A4FB-347EE5E4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5C860BA-9519-FD66-E9CD-F8BD5DA3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9F03AF0-A73F-0902-7F9F-84FFC442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8" y="1788607"/>
            <a:ext cx="2339510" cy="216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73AADE5-8484-CA37-A1FA-07478A1B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2" y="4072128"/>
            <a:ext cx="2339510" cy="216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2BD2ACF-23B8-37BE-9AA9-5C264601F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245" y="4072128"/>
            <a:ext cx="2339510" cy="2160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E3C06AA-C1AF-C679-1E34-DECC35E09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268" y="4072128"/>
            <a:ext cx="2339510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11064B-5128-7C62-C84D-F09F79A49576}"/>
              </a:ext>
            </a:extLst>
          </p:cNvPr>
          <p:cNvSpPr txBox="1"/>
          <p:nvPr/>
        </p:nvSpPr>
        <p:spPr>
          <a:xfrm>
            <a:off x="599768" y="17689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⑩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AC40F9-51CB-A672-8E1E-59C0FA37FDD6}"/>
              </a:ext>
            </a:extLst>
          </p:cNvPr>
          <p:cNvSpPr txBox="1"/>
          <p:nvPr/>
        </p:nvSpPr>
        <p:spPr>
          <a:xfrm>
            <a:off x="3393243" y="17689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⑪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FAF0CB-E827-0DBA-A578-5DA1516C0609}"/>
              </a:ext>
            </a:extLst>
          </p:cNvPr>
          <p:cNvSpPr txBox="1"/>
          <p:nvPr/>
        </p:nvSpPr>
        <p:spPr>
          <a:xfrm>
            <a:off x="5983890" y="17689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⑫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E67AF6-944F-3054-527C-154C1BF3F2E5}"/>
              </a:ext>
            </a:extLst>
          </p:cNvPr>
          <p:cNvSpPr txBox="1"/>
          <p:nvPr/>
        </p:nvSpPr>
        <p:spPr>
          <a:xfrm>
            <a:off x="705222" y="39998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⑬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F49DE8-9A65-9A56-701F-2177B12F40AB}"/>
              </a:ext>
            </a:extLst>
          </p:cNvPr>
          <p:cNvSpPr txBox="1"/>
          <p:nvPr/>
        </p:nvSpPr>
        <p:spPr>
          <a:xfrm>
            <a:off x="3498697" y="39998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⑭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B4CC08-8474-3C70-FC80-214C6261DCA8}"/>
              </a:ext>
            </a:extLst>
          </p:cNvPr>
          <p:cNvSpPr txBox="1"/>
          <p:nvPr/>
        </p:nvSpPr>
        <p:spPr>
          <a:xfrm>
            <a:off x="6089344" y="39998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⑮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9E4A2F9-DBA4-326D-FBD9-B3C1876980BA}"/>
              </a:ext>
            </a:extLst>
          </p:cNvPr>
          <p:cNvSpPr txBox="1"/>
          <p:nvPr/>
        </p:nvSpPr>
        <p:spPr>
          <a:xfrm>
            <a:off x="3024894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42EF88-0DE7-9F83-A1C5-5AB75ED5D175}"/>
              </a:ext>
            </a:extLst>
          </p:cNvPr>
          <p:cNvSpPr txBox="1"/>
          <p:nvPr/>
        </p:nvSpPr>
        <p:spPr>
          <a:xfrm>
            <a:off x="2338435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31755B8-FE39-F740-DC64-69929044773C}"/>
              </a:ext>
            </a:extLst>
          </p:cNvPr>
          <p:cNvSpPr txBox="1"/>
          <p:nvPr/>
        </p:nvSpPr>
        <p:spPr>
          <a:xfrm>
            <a:off x="2677022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DDA9C44-130A-A5B9-60D2-E044AE0D3F1D}"/>
              </a:ext>
            </a:extLst>
          </p:cNvPr>
          <p:cNvSpPr txBox="1"/>
          <p:nvPr/>
        </p:nvSpPr>
        <p:spPr>
          <a:xfrm>
            <a:off x="5152862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7FCCD5-505E-45F4-922E-FAD273C61B0C}"/>
              </a:ext>
            </a:extLst>
          </p:cNvPr>
          <p:cNvSpPr txBox="1"/>
          <p:nvPr/>
        </p:nvSpPr>
        <p:spPr>
          <a:xfrm>
            <a:off x="5482092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6F82D72-4DBE-CC74-2255-710570838CDC}"/>
              </a:ext>
            </a:extLst>
          </p:cNvPr>
          <p:cNvSpPr txBox="1"/>
          <p:nvPr/>
        </p:nvSpPr>
        <p:spPr>
          <a:xfrm>
            <a:off x="7797003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97E24C-ECEB-BF4F-F100-362FC079E52C}"/>
              </a:ext>
            </a:extLst>
          </p:cNvPr>
          <p:cNvSpPr txBox="1"/>
          <p:nvPr/>
        </p:nvSpPr>
        <p:spPr>
          <a:xfrm>
            <a:off x="8129752" y="37873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941130-5047-4B21-B996-478ABC03B716}"/>
              </a:ext>
            </a:extLst>
          </p:cNvPr>
          <p:cNvSpPr txBox="1"/>
          <p:nvPr/>
        </p:nvSpPr>
        <p:spPr>
          <a:xfrm>
            <a:off x="2338435" y="5882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D25C189-A745-68A1-B709-EF796A51598F}"/>
              </a:ext>
            </a:extLst>
          </p:cNvPr>
          <p:cNvSpPr txBox="1"/>
          <p:nvPr/>
        </p:nvSpPr>
        <p:spPr>
          <a:xfrm>
            <a:off x="5482091" y="5882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C0FF55E-85C0-32EB-DD52-D5D28C0AA697}"/>
              </a:ext>
            </a:extLst>
          </p:cNvPr>
          <p:cNvSpPr txBox="1"/>
          <p:nvPr/>
        </p:nvSpPr>
        <p:spPr>
          <a:xfrm>
            <a:off x="5132380" y="5882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1F8E5F4-DC0C-74E6-6936-C579F3CCD379}"/>
              </a:ext>
            </a:extLst>
          </p:cNvPr>
          <p:cNvSpPr txBox="1"/>
          <p:nvPr/>
        </p:nvSpPr>
        <p:spPr>
          <a:xfrm>
            <a:off x="7797003" y="5882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8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5B236-B06E-5DCD-30C1-EEB8CA75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C9D7D4-DD4B-AF3F-CBD1-ADCF35453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3F82849-04B6-616F-C404-1AF160D3408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C4A984-8AE0-8870-C6B6-A14AFDE6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1EE635-E105-CA3D-E771-1A9CAD6F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618348-24CE-B971-190C-6831E7F13409}"/>
              </a:ext>
            </a:extLst>
          </p:cNvPr>
          <p:cNvSpPr/>
          <p:nvPr/>
        </p:nvSpPr>
        <p:spPr>
          <a:xfrm>
            <a:off x="161784" y="4810295"/>
            <a:ext cx="8866970" cy="1509128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 marL="342900" indent="-34290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Write reconfiguration graph</a:t>
            </a: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Observe what kind of polyhedron each of the other sequences corresponds to.</a:t>
            </a:r>
            <a:endParaRPr kumimoji="1" lang="ja-JP" altLang="en-US" sz="2400" spc="-3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53C4A9-1EA9-03A8-E02B-95A57E829154}"/>
              </a:ext>
            </a:extLst>
          </p:cNvPr>
          <p:cNvSpPr txBox="1"/>
          <p:nvPr/>
        </p:nvSpPr>
        <p:spPr>
          <a:xfrm>
            <a:off x="161784" y="4350936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To-do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33C31A-05F6-FD21-FB9A-86323F5A50DB}"/>
              </a:ext>
            </a:extLst>
          </p:cNvPr>
          <p:cNvSpPr txBox="1"/>
          <p:nvPr/>
        </p:nvSpPr>
        <p:spPr>
          <a:xfrm>
            <a:off x="599768" y="17689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⑯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8900D1-478C-32DA-10E4-FB5FD101352F}"/>
              </a:ext>
            </a:extLst>
          </p:cNvPr>
          <p:cNvSpPr txBox="1"/>
          <p:nvPr/>
        </p:nvSpPr>
        <p:spPr>
          <a:xfrm>
            <a:off x="3393243" y="17689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⑰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457F51-A545-E8C1-6573-D28D1CBD8E6A}"/>
              </a:ext>
            </a:extLst>
          </p:cNvPr>
          <p:cNvSpPr txBox="1"/>
          <p:nvPr/>
        </p:nvSpPr>
        <p:spPr>
          <a:xfrm>
            <a:off x="5240310" y="3737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723833-6406-173C-DD68-ACE7DDAD1092}"/>
              </a:ext>
            </a:extLst>
          </p:cNvPr>
          <p:cNvSpPr txBox="1"/>
          <p:nvPr/>
        </p:nvSpPr>
        <p:spPr>
          <a:xfrm>
            <a:off x="2900800" y="37374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8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CCF4B-662E-31C8-F4C8-71175C9F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directions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7717FC-82AE-F6EB-BB1B-DE1A886F63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No prior research found on categorizing polyhedral graphs with continuous parameters.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 literature review is still necessary for confirmation.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Need to summarize connection to polyhedral unfolding.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Aim to prepare a draft for the LA Symposium.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Type: Non-refereed symposium in Japan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Submission deadline: June 18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Draft manuscript deadline: July 21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Symposium dates: July 23–25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4CF7D3-CC10-DC54-C431-1CD836C44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70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80C3-180B-5268-F525-65470120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Classical named polyhedral families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FF4D4-3DC5-A884-B5FC-6EA2EF8EF5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82372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Bipyramid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82D40-F5FC-2396-8D7C-0E85A72B7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814C04-E857-9C91-4FBC-680AF393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" y="1867395"/>
            <a:ext cx="1776695" cy="20634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555B820-CA28-0707-831C-AB50E445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29" y="1867395"/>
            <a:ext cx="1682619" cy="20634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3FF841-AA23-F5FB-E434-C10613E0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97" y="4100088"/>
            <a:ext cx="1431862" cy="21581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103CF09-C8FE-E999-2DAF-1A7D327C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43" y="4100088"/>
            <a:ext cx="1479195" cy="2158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D2D9792-B4DC-C92E-F410-68B68C2AC6CD}"/>
                  </a:ext>
                </a:extLst>
              </p:cNvPr>
              <p:cNvSpPr/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represents: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vertex degree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#(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vertices with degree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D2D9792-B4DC-C92E-F410-68B68C2AC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blipFill>
                <a:blip r:embed="rId6"/>
                <a:stretch>
                  <a:fillRect l="-915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39E079C-34C3-B360-E646-706A629DDC49}"/>
              </a:ext>
            </a:extLst>
          </p:cNvPr>
          <p:cNvSpPr txBox="1"/>
          <p:nvPr/>
        </p:nvSpPr>
        <p:spPr>
          <a:xfrm>
            <a:off x="4611873" y="1296186"/>
            <a:ext cx="4129446" cy="461665"/>
          </a:xfrm>
          <a:prstGeom prst="rect">
            <a:avLst/>
          </a:prstGeom>
          <a:solidFill>
            <a:srgbClr val="C5E8DE"/>
          </a:solidFill>
          <a:ln w="28575">
            <a:solidFill>
              <a:schemeClr val="accent5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Notation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D6B874-803C-7352-D48B-2956C6F491F6}"/>
              </a:ext>
            </a:extLst>
          </p:cNvPr>
          <p:cNvSpPr txBox="1"/>
          <p:nvPr/>
        </p:nvSpPr>
        <p:spPr>
          <a:xfrm>
            <a:off x="4611873" y="3524423"/>
            <a:ext cx="4126317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[4,3][3,2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[3,2][4,3])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[4,4][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4,2](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[4,6])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[4,5][5,2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[4,6][6,2]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[4,7][7,2]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[4,8][8,2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11: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[4,9]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[9,2]</a:t>
            </a:r>
          </a:p>
        </p:txBody>
      </p:sp>
    </p:spTree>
    <p:extLst>
      <p:ext uri="{BB962C8B-B14F-4D97-AF65-F5344CB8AC3E}">
        <p14:creationId xmlns:p14="http://schemas.microsoft.com/office/powerpoint/2010/main" val="3754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6ABF78-3408-8CA7-7DE8-DB816D0C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Classical named polyhedral families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1886D4-FC2E-A183-4233-33EBD739A2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492421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Prism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78D42E-2A9C-A477-B5BA-9022E658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D570DF9-E11F-4621-CF8F-EA1C16FC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2" y="1877443"/>
            <a:ext cx="1776695" cy="174763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2DF5474-D287-293E-B9B7-59D7D65F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57" y="1957570"/>
            <a:ext cx="1936692" cy="1587123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C6CE7EE0-A952-80E8-9038-FBE527FE40E0}"/>
              </a:ext>
            </a:extLst>
          </p:cNvPr>
          <p:cNvSpPr txBox="1">
            <a:spLocks/>
          </p:cNvSpPr>
          <p:nvPr/>
        </p:nvSpPr>
        <p:spPr>
          <a:xfrm>
            <a:off x="266310" y="3884475"/>
            <a:ext cx="86113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Antiprism</a:t>
            </a:r>
            <a:endParaRPr lang="ja-JP" altLang="en-US" b="1">
              <a:solidFill>
                <a:schemeClr val="tx2"/>
              </a:solidFill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E91DC03C-5830-9516-8D51-33F1C69D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80" y="4437184"/>
            <a:ext cx="1775567" cy="184176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DFBB5B0-16B0-9801-A933-2060B5ECD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619" y="4444192"/>
            <a:ext cx="1775567" cy="183475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91AA5C-E1CD-82D1-83B6-7E041C4E9A28}"/>
              </a:ext>
            </a:extLst>
          </p:cNvPr>
          <p:cNvSpPr txBox="1"/>
          <p:nvPr/>
        </p:nvSpPr>
        <p:spPr>
          <a:xfrm>
            <a:off x="4611332" y="1976979"/>
            <a:ext cx="412631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[3,6]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[3,8]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[3,10]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[3,12]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BFD3BEA-91CF-EB7C-DE78-D1C56C7D420B}"/>
              </a:ext>
            </a:extLst>
          </p:cNvPr>
          <p:cNvSpPr txBox="1"/>
          <p:nvPr/>
        </p:nvSpPr>
        <p:spPr>
          <a:xfrm>
            <a:off x="4611331" y="4608660"/>
            <a:ext cx="412631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[4,6]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[4,8]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[4,10]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[4,12]</a:t>
            </a:r>
          </a:p>
        </p:txBody>
      </p:sp>
    </p:spTree>
    <p:extLst>
      <p:ext uri="{BB962C8B-B14F-4D97-AF65-F5344CB8AC3E}">
        <p14:creationId xmlns:p14="http://schemas.microsoft.com/office/powerpoint/2010/main" val="19682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62B49-6EFE-0885-83AC-37BD3CFA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Insights from [deg., </a:t>
            </a:r>
            <a:r>
              <a:rPr lang="en-US" altLang="ja-JP" dirty="0" err="1"/>
              <a:t>c</a:t>
            </a:r>
            <a:r>
              <a:rPr kumimoji="1" lang="en-US" altLang="ja-JP" dirty="0" err="1"/>
              <a:t>nt</a:t>
            </a:r>
            <a:r>
              <a:rPr kumimoji="1" lang="en-US" altLang="ja-JP" dirty="0"/>
              <a:t>.] observations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463753-59D4-2119-B2E4-78A682774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99F6EF-5DB5-31BB-55A5-140960480D88}"/>
              </a:ext>
            </a:extLst>
          </p:cNvPr>
          <p:cNvSpPr txBox="1"/>
          <p:nvPr/>
        </p:nvSpPr>
        <p:spPr>
          <a:xfrm>
            <a:off x="2793094" y="1823026"/>
            <a:ext cx="2939113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BCE9E2-EE22-C692-DCC5-A271FBB77AD5}"/>
              </a:ext>
            </a:extLst>
          </p:cNvPr>
          <p:cNvSpPr txBox="1"/>
          <p:nvPr/>
        </p:nvSpPr>
        <p:spPr>
          <a:xfrm>
            <a:off x="266309" y="1808419"/>
            <a:ext cx="224577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F8D1FD-BCE5-9FFA-6372-8F9BFA0E31E9}"/>
              </a:ext>
            </a:extLst>
          </p:cNvPr>
          <p:cNvSpPr txBox="1"/>
          <p:nvPr/>
        </p:nvSpPr>
        <p:spPr>
          <a:xfrm>
            <a:off x="6013219" y="1823025"/>
            <a:ext cx="2939113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3550FB-CE02-FF4A-0573-DB5B663F973D}"/>
              </a:ext>
            </a:extLst>
          </p:cNvPr>
          <p:cNvSpPr txBox="1"/>
          <p:nvPr/>
        </p:nvSpPr>
        <p:spPr>
          <a:xfrm>
            <a:off x="266307" y="3945598"/>
            <a:ext cx="224577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9A6222B-6879-5FDE-258F-8AF2DA4DB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2245777" cy="492421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Prism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E6DC768-D64B-4318-60C0-810ACB192979}"/>
              </a:ext>
            </a:extLst>
          </p:cNvPr>
          <p:cNvSpPr txBox="1">
            <a:spLocks/>
          </p:cNvSpPr>
          <p:nvPr/>
        </p:nvSpPr>
        <p:spPr>
          <a:xfrm>
            <a:off x="266308" y="3443238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Antiprism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21F84B0-AA14-580E-3F25-F428D5B3B00F}"/>
              </a:ext>
            </a:extLst>
          </p:cNvPr>
          <p:cNvSpPr txBox="1">
            <a:spLocks/>
          </p:cNvSpPr>
          <p:nvPr/>
        </p:nvSpPr>
        <p:spPr>
          <a:xfrm>
            <a:off x="2793094" y="133060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Pyramid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94092791-F1B8-A410-E2C6-D49796B22CDD}"/>
              </a:ext>
            </a:extLst>
          </p:cNvPr>
          <p:cNvSpPr txBox="1">
            <a:spLocks/>
          </p:cNvSpPr>
          <p:nvPr/>
        </p:nvSpPr>
        <p:spPr>
          <a:xfrm>
            <a:off x="6013213" y="133060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Bipyramid</a:t>
            </a:r>
            <a:endParaRPr lang="ja-JP" altLang="en-US" b="1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0873574-E57E-3298-15F0-D03CA11A4336}"/>
                  </a:ext>
                </a:extLst>
              </p:cNvPr>
              <p:cNvSpPr/>
              <p:nvPr/>
            </p:nvSpPr>
            <p:spPr>
              <a:xfrm>
                <a:off x="2793094" y="5074736"/>
                <a:ext cx="6159238" cy="134784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It may be useful to group graphs by degree sequences of the form:</a:t>
                </a:r>
              </a:p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[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]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…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kumimoji="1" lang="en-US" altLang="ja-JP" sz="2400" i="1" spc="-3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kumimoji="1" lang="en-US" altLang="ja-JP" sz="2400" b="0" i="1" spc="-3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[</m:t>
                      </m:r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1" lang="en-US" altLang="ja-JP" sz="2400" i="1" spc="-3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𝑗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 spc="-3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2400" i="1" spc="-3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2400" i="1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0873574-E57E-3298-15F0-D03CA11A4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94" y="5074736"/>
                <a:ext cx="6159238" cy="1347841"/>
              </a:xfrm>
              <a:prstGeom prst="rect">
                <a:avLst/>
              </a:prstGeom>
              <a:blipFill>
                <a:blip r:embed="rId2"/>
                <a:stretch>
                  <a:fillRect l="-409" b="-181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A79651-78BB-9BEB-836C-091C83518F62}"/>
              </a:ext>
            </a:extLst>
          </p:cNvPr>
          <p:cNvSpPr txBox="1"/>
          <p:nvPr/>
        </p:nvSpPr>
        <p:spPr>
          <a:xfrm>
            <a:off x="2793094" y="4615379"/>
            <a:ext cx="6159238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Based on these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338311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1E32A-BD23-F3D5-3679-0E8379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A07C8B-83FA-31E7-AA95-63EA62D43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48B39-F0B3-C182-09F5-91358E507BE7}"/>
              </a:ext>
            </a:extLst>
          </p:cNvPr>
          <p:cNvSpPr txBox="1"/>
          <p:nvPr/>
        </p:nvSpPr>
        <p:spPr>
          <a:xfrm>
            <a:off x="418709" y="1665225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6DD741F-EE24-C2D7-15BD-C6C62E53A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9" y="117280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Sequence 1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AC0C7B6-63A0-D484-D16B-B1D7008363C6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2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95EF86D-A32E-A11B-58C6-8F66A90B701A}"/>
              </a:ext>
            </a:extLst>
          </p:cNvPr>
          <p:cNvSpPr txBox="1">
            <a:spLocks/>
          </p:cNvSpPr>
          <p:nvPr/>
        </p:nvSpPr>
        <p:spPr>
          <a:xfrm>
            <a:off x="4754881" y="4005089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4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8AFAB6-2E76-910C-45E4-D3D42955D30E}"/>
              </a:ext>
            </a:extLst>
          </p:cNvPr>
          <p:cNvSpPr txBox="1"/>
          <p:nvPr/>
        </p:nvSpPr>
        <p:spPr>
          <a:xfrm>
            <a:off x="418707" y="4497510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18B294-B6CD-ADF1-352B-3BDC633C1389}"/>
              </a:ext>
            </a:extLst>
          </p:cNvPr>
          <p:cNvSpPr txBox="1"/>
          <p:nvPr/>
        </p:nvSpPr>
        <p:spPr>
          <a:xfrm>
            <a:off x="4754882" y="1674173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75B46C8-FCC9-9F47-616E-668CBDBEA3EC}"/>
              </a:ext>
            </a:extLst>
          </p:cNvPr>
          <p:cNvSpPr txBox="1">
            <a:spLocks/>
          </p:cNvSpPr>
          <p:nvPr/>
        </p:nvSpPr>
        <p:spPr>
          <a:xfrm>
            <a:off x="418709" y="397365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3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7D3DFD-12CA-C58F-0687-CFC8231F675B}"/>
              </a:ext>
            </a:extLst>
          </p:cNvPr>
          <p:cNvSpPr txBox="1"/>
          <p:nvPr/>
        </p:nvSpPr>
        <p:spPr>
          <a:xfrm>
            <a:off x="4754882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8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CC8E-85EE-D154-7523-FF1C065E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9FD7F-1C0B-3A0E-6911-2378E57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E83A3F-BF54-9F18-683B-FA33CEFC6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6F3704-0330-2737-17EE-592330E149D2}"/>
              </a:ext>
            </a:extLst>
          </p:cNvPr>
          <p:cNvSpPr txBox="1"/>
          <p:nvPr/>
        </p:nvSpPr>
        <p:spPr>
          <a:xfrm>
            <a:off x="4754882" y="4125371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6DADCA-4C2E-85BE-E725-E94DF9816A01}"/>
              </a:ext>
            </a:extLst>
          </p:cNvPr>
          <p:cNvSpPr txBox="1"/>
          <p:nvPr/>
        </p:nvSpPr>
        <p:spPr>
          <a:xfrm>
            <a:off x="4754882" y="167042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2790FC-662B-A090-674E-74740933FAF9}"/>
              </a:ext>
            </a:extLst>
          </p:cNvPr>
          <p:cNvSpPr txBox="1"/>
          <p:nvPr/>
        </p:nvSpPr>
        <p:spPr>
          <a:xfrm>
            <a:off x="418707" y="41253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5265249-1870-64D0-AE4B-0AF5A65DBF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7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4031DC7-C1E2-BBFA-C064-871356BB9A8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5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7AAF8A5F-AE70-F31D-CA74-2737841AD57D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6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E752FEC-B94E-BA5C-18F3-8F301C1DADA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FB4F458-381F-29D6-677A-593EAECBE4DA}"/>
              </a:ext>
            </a:extLst>
          </p:cNvPr>
          <p:cNvSpPr txBox="1"/>
          <p:nvPr/>
        </p:nvSpPr>
        <p:spPr>
          <a:xfrm>
            <a:off x="418707" y="1678759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07032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5CAEC-CCD1-8C0F-67CB-619D18D9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B6CA45-6510-EFE3-F52A-14BE1CE3D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943202-363C-045B-DDD6-FC08EED0B4E8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5516CFD-56AB-D645-9DE1-AE292E2EF97D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85124A-37AE-E28B-D833-36D4EC7D4ECA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879945-E5BB-EF24-DD76-D01AE4C1ED8F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08CD9953-9814-7899-989F-A99C7445E4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11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F7A470B-1FA8-A0C0-2060-58AD538D5506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9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A147FF7-7BD8-553E-A8AD-B20661EE389E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2E9CC267-E774-4D94-B5A4-7BE27E65438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2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9776</TotalTime>
  <Words>3147</Words>
  <Application>Microsoft Macintosh PowerPoint</Application>
  <PresentationFormat>画面に合わせる (4:3)</PresentationFormat>
  <Paragraphs>520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1" baseType="lpstr">
      <vt:lpstr>MS PGothic</vt:lpstr>
      <vt:lpstr>游ゴシック</vt:lpstr>
      <vt:lpstr>Arial</vt:lpstr>
      <vt:lpstr>Cambria Math</vt:lpstr>
      <vt:lpstr>Helvetica</vt:lpstr>
      <vt:lpstr>Menlo</vt:lpstr>
      <vt:lpstr>Wingdings</vt:lpstr>
      <vt:lpstr>Office テーマ</vt:lpstr>
      <vt:lpstr>Meeting on May 28</vt:lpstr>
      <vt:lpstr>Progress report</vt:lpstr>
      <vt:lpstr>Classical named polyhedral families</vt:lpstr>
      <vt:lpstr>Classical named polyhedral families</vt:lpstr>
      <vt:lpstr>Classical named polyhedral families</vt:lpstr>
      <vt:lpstr>Insights from [deg., cnt.] observations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Sequence 1</vt:lpstr>
      <vt:lpstr>Sequence 1</vt:lpstr>
      <vt:lpstr>Sequence 1</vt:lpstr>
      <vt:lpstr>Sequence 2</vt:lpstr>
      <vt:lpstr>Sequence 2</vt:lpstr>
      <vt:lpstr>Sequence 2</vt:lpstr>
      <vt:lpstr>Sequence 2</vt:lpstr>
      <vt:lpstr>Sequence 3</vt:lpstr>
      <vt:lpstr>Sequence 3</vt:lpstr>
      <vt:lpstr>Sequence 3</vt:lpstr>
      <vt:lpstr>Sequence 4</vt:lpstr>
      <vt:lpstr>Sequence 4</vt:lpstr>
      <vt:lpstr>Sequence 5</vt:lpstr>
      <vt:lpstr>Sequence 5</vt:lpstr>
      <vt:lpstr>Sequence 5</vt:lpstr>
      <vt:lpstr>Sequence 5</vt:lpstr>
      <vt:lpstr>Sequence 5</vt:lpstr>
      <vt:lpstr>Sequence 5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275</cp:revision>
  <cp:lastPrinted>2024-11-04T05:49:28Z</cp:lastPrinted>
  <dcterms:created xsi:type="dcterms:W3CDTF">2024-08-23T05:45:55Z</dcterms:created>
  <dcterms:modified xsi:type="dcterms:W3CDTF">2025-05-28T11:07:07Z</dcterms:modified>
</cp:coreProperties>
</file>